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83" r:id="rId5"/>
    <p:sldId id="298" r:id="rId6"/>
    <p:sldId id="285" r:id="rId7"/>
    <p:sldId id="299" r:id="rId8"/>
    <p:sldId id="300" r:id="rId9"/>
    <p:sldId id="301" r:id="rId10"/>
    <p:sldId id="302" r:id="rId11"/>
  </p:sldIdLst>
  <p:sldSz cx="12192000" cy="6858000"/>
  <p:notesSz cx="6858000" cy="9144000"/>
  <p:defaultTextStyle>
    <a:defPPr rtl="0">
      <a:defRPr lang="pt-BR"/>
    </a:defPPr>
    <a:lvl1pPr marL="0" algn="l" defTabSz="914400" rtl="0" eaLnBrk="1" latinLnBrk="0" hangingPunct="1">
      <a:defRPr lang="pt-BR" sz="1800" kern="1200">
        <a:solidFill>
          <a:schemeClr val="tx1"/>
        </a:solidFill>
        <a:latin typeface="+mn-lt"/>
        <a:ea typeface="+mn-ea"/>
        <a:cs typeface="+mn-cs"/>
      </a:defRPr>
    </a:lvl1pPr>
    <a:lvl2pPr marL="457200" algn="l" defTabSz="914400" rtl="0" eaLnBrk="1" latinLnBrk="0" hangingPunct="1">
      <a:defRPr lang="pt-BR" sz="1800" kern="1200">
        <a:solidFill>
          <a:schemeClr val="tx1"/>
        </a:solidFill>
        <a:latin typeface="+mn-lt"/>
        <a:ea typeface="+mn-ea"/>
        <a:cs typeface="+mn-cs"/>
      </a:defRPr>
    </a:lvl2pPr>
    <a:lvl3pPr marL="914400" algn="l" defTabSz="914400" rtl="0" eaLnBrk="1" latinLnBrk="0" hangingPunct="1">
      <a:defRPr lang="pt-BR" sz="1800" kern="1200">
        <a:solidFill>
          <a:schemeClr val="tx1"/>
        </a:solidFill>
        <a:latin typeface="+mn-lt"/>
        <a:ea typeface="+mn-ea"/>
        <a:cs typeface="+mn-cs"/>
      </a:defRPr>
    </a:lvl3pPr>
    <a:lvl4pPr marL="1371600" algn="l" defTabSz="914400" rtl="0" eaLnBrk="1" latinLnBrk="0" hangingPunct="1">
      <a:defRPr lang="pt-BR" sz="1800" kern="1200">
        <a:solidFill>
          <a:schemeClr val="tx1"/>
        </a:solidFill>
        <a:latin typeface="+mn-lt"/>
        <a:ea typeface="+mn-ea"/>
        <a:cs typeface="+mn-cs"/>
      </a:defRPr>
    </a:lvl4pPr>
    <a:lvl5pPr marL="1828800" algn="l" defTabSz="914400" rtl="0" eaLnBrk="1" latinLnBrk="0" hangingPunct="1">
      <a:defRPr lang="pt-BR" sz="1800" kern="1200">
        <a:solidFill>
          <a:schemeClr val="tx1"/>
        </a:solidFill>
        <a:latin typeface="+mn-lt"/>
        <a:ea typeface="+mn-ea"/>
        <a:cs typeface="+mn-cs"/>
      </a:defRPr>
    </a:lvl5pPr>
    <a:lvl6pPr marL="2286000" algn="l" defTabSz="914400" rtl="0" eaLnBrk="1" latinLnBrk="0" hangingPunct="1">
      <a:defRPr lang="pt-BR" sz="1800" kern="1200">
        <a:solidFill>
          <a:schemeClr val="tx1"/>
        </a:solidFill>
        <a:latin typeface="+mn-lt"/>
        <a:ea typeface="+mn-ea"/>
        <a:cs typeface="+mn-cs"/>
      </a:defRPr>
    </a:lvl6pPr>
    <a:lvl7pPr marL="2743200" algn="l" defTabSz="914400" rtl="0" eaLnBrk="1" latinLnBrk="0" hangingPunct="1">
      <a:defRPr lang="pt-BR" sz="1800" kern="1200">
        <a:solidFill>
          <a:schemeClr val="tx1"/>
        </a:solidFill>
        <a:latin typeface="+mn-lt"/>
        <a:ea typeface="+mn-ea"/>
        <a:cs typeface="+mn-cs"/>
      </a:defRPr>
    </a:lvl7pPr>
    <a:lvl8pPr marL="3200400" algn="l" defTabSz="914400" rtl="0" eaLnBrk="1" latinLnBrk="0" hangingPunct="1">
      <a:defRPr lang="pt-BR" sz="1800" kern="1200">
        <a:solidFill>
          <a:schemeClr val="tx1"/>
        </a:solidFill>
        <a:latin typeface="+mn-lt"/>
        <a:ea typeface="+mn-ea"/>
        <a:cs typeface="+mn-cs"/>
      </a:defRPr>
    </a:lvl8pPr>
    <a:lvl9pPr marL="3657600" algn="l" defTabSz="914400" rtl="0" eaLnBrk="1" latinLnBrk="0" hangingPunct="1">
      <a:defRPr lang="pt-B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3A2F"/>
    <a:srgbClr val="474134"/>
    <a:srgbClr val="554D3D"/>
    <a:srgbClr val="595515"/>
    <a:srgbClr val="5A532C"/>
    <a:srgbClr val="5B542C"/>
    <a:srgbClr val="59522B"/>
    <a:srgbClr val="5D562D"/>
    <a:srgbClr val="655D31"/>
    <a:srgbClr val="6B63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879" autoAdjust="0"/>
  </p:normalViewPr>
  <p:slideViewPr>
    <p:cSldViewPr snapToGrid="0" showGuides="1">
      <p:cViewPr varScale="1">
        <p:scale>
          <a:sx n="114" d="100"/>
          <a:sy n="114" d="100"/>
        </p:scale>
        <p:origin x="414" y="114"/>
      </p:cViewPr>
      <p:guideLst>
        <p:guide orient="horz" pos="2184"/>
        <p:guide pos="3840"/>
      </p:guideLst>
    </p:cSldViewPr>
  </p:slideViewPr>
  <p:notesTextViewPr>
    <p:cViewPr>
      <p:scale>
        <a:sx n="1" d="1"/>
        <a:sy n="1" d="1"/>
      </p:scale>
      <p:origin x="0" y="0"/>
    </p:cViewPr>
  </p:notesTextViewPr>
  <p:notesViewPr>
    <p:cSldViewPr snapToGrid="0">
      <p:cViewPr varScale="1">
        <p:scale>
          <a:sx n="93" d="100"/>
          <a:sy n="93" d="100"/>
        </p:scale>
        <p:origin x="2958"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53FCFC70-A59A-436E-B5FF-ACFE56745B2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pt-BR" sz="1200"/>
            </a:lvl1pPr>
          </a:lstStyle>
          <a:p>
            <a:pPr rtl="0"/>
            <a:endParaRPr lang="pt-BR"/>
          </a:p>
        </p:txBody>
      </p:sp>
      <p:sp>
        <p:nvSpPr>
          <p:cNvPr id="3" name="Espaço Reservado para Data 2">
            <a:extLst>
              <a:ext uri="{FF2B5EF4-FFF2-40B4-BE49-F238E27FC236}">
                <a16:creationId xmlns:a16="http://schemas.microsoft.com/office/drawing/2014/main" id="{3F64115D-CE3E-4E24-8B01-89E99FA55C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pt-BR" sz="1200"/>
            </a:lvl1pPr>
          </a:lstStyle>
          <a:p>
            <a:pPr rtl="0"/>
            <a:fld id="{1A9A76FE-A3A6-4B82-AF0F-D64C4D17F799}" type="datetime1">
              <a:rPr lang="pt-BR" smtClean="0"/>
              <a:t>08/11/2023</a:t>
            </a:fld>
            <a:endParaRPr lang="pt-BR"/>
          </a:p>
        </p:txBody>
      </p:sp>
      <p:sp>
        <p:nvSpPr>
          <p:cNvPr id="4" name="Espaço Reservado para Rodapé 3">
            <a:extLst>
              <a:ext uri="{FF2B5EF4-FFF2-40B4-BE49-F238E27FC236}">
                <a16:creationId xmlns:a16="http://schemas.microsoft.com/office/drawing/2014/main" id="{7B8008DC-4974-4910-8C2F-F08C99A5779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pt-BR" sz="1200"/>
            </a:lvl1pPr>
          </a:lstStyle>
          <a:p>
            <a:pPr rtl="0"/>
            <a:endParaRPr lang="pt-BR"/>
          </a:p>
        </p:txBody>
      </p:sp>
      <p:sp>
        <p:nvSpPr>
          <p:cNvPr id="5" name="Espaço Reservado para o Número do Slide 4">
            <a:extLst>
              <a:ext uri="{FF2B5EF4-FFF2-40B4-BE49-F238E27FC236}">
                <a16:creationId xmlns:a16="http://schemas.microsoft.com/office/drawing/2014/main" id="{8BD3AA9C-7324-4A0F-BA80-C41F39C6FD2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pt-BR" sz="1200"/>
            </a:lvl1pPr>
          </a:lstStyle>
          <a:p>
            <a:pPr rtl="0"/>
            <a:fld id="{3D94777C-A8D2-4F46-A66E-A1890EBDE03D}" type="slidenum">
              <a:rPr lang="pt-BR" smtClean="0"/>
              <a:t>‹nº›</a:t>
            </a:fld>
            <a:endParaRPr lang="pt-BR"/>
          </a:p>
        </p:txBody>
      </p:sp>
    </p:spTree>
    <p:extLst>
      <p:ext uri="{BB962C8B-B14F-4D97-AF65-F5344CB8AC3E}">
        <p14:creationId xmlns:p14="http://schemas.microsoft.com/office/powerpoint/2010/main" val="2274160687"/>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pt-BR" sz="1200"/>
            </a:lvl1pPr>
          </a:lstStyle>
          <a:p>
            <a:pPr rtl="0"/>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pt-BR" sz="1200"/>
            </a:lvl1pPr>
          </a:lstStyle>
          <a:p>
            <a:pPr rtl="0"/>
            <a:fld id="{E9394F90-899A-46A0-BF2C-10381C289CD9}" type="datetime1">
              <a:rPr lang="pt-BR" smtClean="0"/>
              <a:t>08/11/2023</a:t>
            </a:fld>
            <a:endParaRPr lang="pt-BR"/>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pt-BR"/>
            </a:defPPr>
          </a:lstStyle>
          <a:p>
            <a:pPr rtl="0"/>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pt-BR"/>
            </a:defPPr>
          </a:lstStyle>
          <a:p>
            <a:pPr lvl="0" rtl="0"/>
            <a:r>
              <a:rPr lang="pt-BR"/>
              <a:t>Clique para editar o texto Mestre</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pt-BR" sz="1200"/>
            </a:lvl1pPr>
          </a:lstStyle>
          <a:p>
            <a:pPr rtl="0"/>
            <a:endParaRPr lang="pt-BR"/>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pt-BR" sz="1200"/>
            </a:lvl1pPr>
          </a:lstStyle>
          <a:p>
            <a:pPr rtl="0"/>
            <a:fld id="{E22815FE-BC4D-474E-9AA3-6983BC3D8777}" type="slidenum">
              <a:rPr lang="pt-BR" smtClean="0"/>
              <a:t>‹nº›</a:t>
            </a:fld>
            <a:endParaRPr lang="pt-BR"/>
          </a:p>
        </p:txBody>
      </p:sp>
    </p:spTree>
    <p:extLst>
      <p:ext uri="{BB962C8B-B14F-4D97-AF65-F5344CB8AC3E}">
        <p14:creationId xmlns:p14="http://schemas.microsoft.com/office/powerpoint/2010/main" val="361355966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pt-BR" sz="1200" kern="1200">
        <a:solidFill>
          <a:schemeClr val="tx1"/>
        </a:solidFill>
        <a:latin typeface="+mn-lt"/>
        <a:ea typeface="+mn-ea"/>
        <a:cs typeface="+mn-cs"/>
      </a:defRPr>
    </a:lvl1pPr>
    <a:lvl2pPr marL="457200" algn="l" defTabSz="914400" rtl="0" eaLnBrk="1" latinLnBrk="0" hangingPunct="1">
      <a:defRPr lang="pt-BR" sz="1200" kern="1200">
        <a:solidFill>
          <a:schemeClr val="tx1"/>
        </a:solidFill>
        <a:latin typeface="+mn-lt"/>
        <a:ea typeface="+mn-ea"/>
        <a:cs typeface="+mn-cs"/>
      </a:defRPr>
    </a:lvl2pPr>
    <a:lvl3pPr marL="914400" algn="l" defTabSz="914400" rtl="0" eaLnBrk="1" latinLnBrk="0" hangingPunct="1">
      <a:defRPr lang="pt-BR" sz="1200" kern="1200">
        <a:solidFill>
          <a:schemeClr val="tx1"/>
        </a:solidFill>
        <a:latin typeface="+mn-lt"/>
        <a:ea typeface="+mn-ea"/>
        <a:cs typeface="+mn-cs"/>
      </a:defRPr>
    </a:lvl3pPr>
    <a:lvl4pPr marL="1371600" algn="l" defTabSz="914400" rtl="0" eaLnBrk="1" latinLnBrk="0" hangingPunct="1">
      <a:defRPr lang="pt-BR" sz="1200" kern="1200">
        <a:solidFill>
          <a:schemeClr val="tx1"/>
        </a:solidFill>
        <a:latin typeface="+mn-lt"/>
        <a:ea typeface="+mn-ea"/>
        <a:cs typeface="+mn-cs"/>
      </a:defRPr>
    </a:lvl4pPr>
    <a:lvl5pPr marL="1828800" algn="l" defTabSz="914400" rtl="0" eaLnBrk="1" latinLnBrk="0" hangingPunct="1">
      <a:defRPr lang="pt-BR" sz="1200" kern="1200">
        <a:solidFill>
          <a:schemeClr val="tx1"/>
        </a:solidFill>
        <a:latin typeface="+mn-lt"/>
        <a:ea typeface="+mn-ea"/>
        <a:cs typeface="+mn-cs"/>
      </a:defRPr>
    </a:lvl5pPr>
    <a:lvl6pPr marL="2286000" algn="l" defTabSz="914400" rtl="0" eaLnBrk="1" latinLnBrk="0" hangingPunct="1">
      <a:defRPr lang="pt-BR" sz="1200" kern="1200">
        <a:solidFill>
          <a:schemeClr val="tx1"/>
        </a:solidFill>
        <a:latin typeface="+mn-lt"/>
        <a:ea typeface="+mn-ea"/>
        <a:cs typeface="+mn-cs"/>
      </a:defRPr>
    </a:lvl6pPr>
    <a:lvl7pPr marL="2743200" algn="l" defTabSz="914400" rtl="0" eaLnBrk="1" latinLnBrk="0" hangingPunct="1">
      <a:defRPr lang="pt-BR" sz="1200" kern="1200">
        <a:solidFill>
          <a:schemeClr val="tx1"/>
        </a:solidFill>
        <a:latin typeface="+mn-lt"/>
        <a:ea typeface="+mn-ea"/>
        <a:cs typeface="+mn-cs"/>
      </a:defRPr>
    </a:lvl7pPr>
    <a:lvl8pPr marL="3200400" algn="l" defTabSz="914400" rtl="0" eaLnBrk="1" latinLnBrk="0" hangingPunct="1">
      <a:defRPr lang="pt-BR" sz="1200" kern="1200">
        <a:solidFill>
          <a:schemeClr val="tx1"/>
        </a:solidFill>
        <a:latin typeface="+mn-lt"/>
        <a:ea typeface="+mn-ea"/>
        <a:cs typeface="+mn-cs"/>
      </a:defRPr>
    </a:lvl8pPr>
    <a:lvl9pPr marL="3657600" algn="l" defTabSz="914400" rtl="0" eaLnBrk="1" latinLnBrk="0" hangingPunct="1">
      <a:defRPr lang="pt-B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pPr rtl="0"/>
            <a:fld id="{E22815FE-BC4D-474E-9AA3-6983BC3D8777}" type="slidenum">
              <a:rPr lang="pt-BR" smtClean="0"/>
              <a:t>1</a:t>
            </a:fld>
            <a:endParaRPr lang="pt-BR"/>
          </a:p>
        </p:txBody>
      </p:sp>
    </p:spTree>
    <p:extLst>
      <p:ext uri="{BB962C8B-B14F-4D97-AF65-F5344CB8AC3E}">
        <p14:creationId xmlns:p14="http://schemas.microsoft.com/office/powerpoint/2010/main" val="2799699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pPr rtl="0"/>
            <a:fld id="{E22815FE-BC4D-474E-9AA3-6983BC3D8777}" type="slidenum">
              <a:rPr lang="pt-BR" smtClean="0"/>
              <a:t>2</a:t>
            </a:fld>
            <a:endParaRPr lang="pt-BR"/>
          </a:p>
        </p:txBody>
      </p:sp>
    </p:spTree>
    <p:extLst>
      <p:ext uri="{BB962C8B-B14F-4D97-AF65-F5344CB8AC3E}">
        <p14:creationId xmlns:p14="http://schemas.microsoft.com/office/powerpoint/2010/main" val="3037505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noProof="0" dirty="0"/>
          </a:p>
        </p:txBody>
      </p:sp>
      <p:sp>
        <p:nvSpPr>
          <p:cNvPr id="4" name="Espaço Reservado para Número de Slide 3"/>
          <p:cNvSpPr>
            <a:spLocks noGrp="1"/>
          </p:cNvSpPr>
          <p:nvPr>
            <p:ph type="sldNum" sz="quarter" idx="5"/>
          </p:nvPr>
        </p:nvSpPr>
        <p:spPr/>
        <p:txBody>
          <a:bodyPr/>
          <a:lstStyle/>
          <a:p>
            <a:pPr rtl="0"/>
            <a:fld id="{E22815FE-BC4D-474E-9AA3-6983BC3D8777}" type="slidenum">
              <a:rPr lang="pt-BR" smtClean="0"/>
              <a:t>3</a:t>
            </a:fld>
            <a:endParaRPr lang="pt-BR"/>
          </a:p>
        </p:txBody>
      </p:sp>
    </p:spTree>
    <p:extLst>
      <p:ext uri="{BB962C8B-B14F-4D97-AF65-F5344CB8AC3E}">
        <p14:creationId xmlns:p14="http://schemas.microsoft.com/office/powerpoint/2010/main" val="82038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noProof="0" dirty="0"/>
          </a:p>
        </p:txBody>
      </p:sp>
      <p:sp>
        <p:nvSpPr>
          <p:cNvPr id="4" name="Espaço Reservado para Número de Slide 3"/>
          <p:cNvSpPr>
            <a:spLocks noGrp="1"/>
          </p:cNvSpPr>
          <p:nvPr>
            <p:ph type="sldNum" sz="quarter" idx="5"/>
          </p:nvPr>
        </p:nvSpPr>
        <p:spPr/>
        <p:txBody>
          <a:bodyPr/>
          <a:lstStyle/>
          <a:p>
            <a:pPr rtl="0"/>
            <a:fld id="{E22815FE-BC4D-474E-9AA3-6983BC3D8777}" type="slidenum">
              <a:rPr lang="pt-BR" smtClean="0"/>
              <a:t>4</a:t>
            </a:fld>
            <a:endParaRPr lang="pt-BR"/>
          </a:p>
        </p:txBody>
      </p:sp>
    </p:spTree>
    <p:extLst>
      <p:ext uri="{BB962C8B-B14F-4D97-AF65-F5344CB8AC3E}">
        <p14:creationId xmlns:p14="http://schemas.microsoft.com/office/powerpoint/2010/main" val="4025547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noProof="0" dirty="0"/>
          </a:p>
        </p:txBody>
      </p:sp>
      <p:sp>
        <p:nvSpPr>
          <p:cNvPr id="4" name="Espaço Reservado para Número de Slide 3"/>
          <p:cNvSpPr>
            <a:spLocks noGrp="1"/>
          </p:cNvSpPr>
          <p:nvPr>
            <p:ph type="sldNum" sz="quarter" idx="5"/>
          </p:nvPr>
        </p:nvSpPr>
        <p:spPr/>
        <p:txBody>
          <a:bodyPr/>
          <a:lstStyle/>
          <a:p>
            <a:pPr rtl="0"/>
            <a:fld id="{E22815FE-BC4D-474E-9AA3-6983BC3D8777}" type="slidenum">
              <a:rPr lang="pt-BR" smtClean="0"/>
              <a:t>5</a:t>
            </a:fld>
            <a:endParaRPr lang="pt-BR"/>
          </a:p>
        </p:txBody>
      </p:sp>
    </p:spTree>
    <p:extLst>
      <p:ext uri="{BB962C8B-B14F-4D97-AF65-F5344CB8AC3E}">
        <p14:creationId xmlns:p14="http://schemas.microsoft.com/office/powerpoint/2010/main" val="2820846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Título">
    <p:bg>
      <p:bgPr>
        <a:solidFill>
          <a:schemeClr val="accent2"/>
        </a:solidFill>
        <a:effectLst/>
      </p:bgPr>
    </p:bg>
    <p:spTree>
      <p:nvGrpSpPr>
        <p:cNvPr id="1" name=""/>
        <p:cNvGrpSpPr/>
        <p:nvPr/>
      </p:nvGrpSpPr>
      <p:grpSpPr>
        <a:xfrm>
          <a:off x="0" y="0"/>
          <a:ext cx="0" cy="0"/>
          <a:chOff x="0" y="0"/>
          <a:chExt cx="0" cy="0"/>
        </a:xfrm>
      </p:grpSpPr>
      <p:sp>
        <p:nvSpPr>
          <p:cNvPr id="20" name="Espaço Reservado para Imagem 19">
            <a:extLst>
              <a:ext uri="{FF2B5EF4-FFF2-40B4-BE49-F238E27FC236}">
                <a16:creationId xmlns:a16="http://schemas.microsoft.com/office/drawing/2014/main" id="{0177DF1D-D731-86FC-22F9-00221AD8C227}"/>
              </a:ext>
            </a:extLst>
          </p:cNvPr>
          <p:cNvSpPr>
            <a:spLocks noGrp="1"/>
          </p:cNvSpPr>
          <p:nvPr>
            <p:ph type="pic" sz="quarter" idx="10"/>
          </p:nvPr>
        </p:nvSpPr>
        <p:spPr>
          <a:xfrm>
            <a:off x="1289143" y="440217"/>
            <a:ext cx="9613711" cy="2327086"/>
          </a:xfrm>
          <a:ln w="15875">
            <a:solidFill>
              <a:schemeClr val="accent1"/>
            </a:solidFill>
          </a:ln>
        </p:spPr>
        <p:txBody>
          <a:bodyPr rtlCol="0" anchor="ctr">
            <a:noAutofit/>
          </a:bodyPr>
          <a:lstStyle>
            <a:lvl1pPr marL="0" indent="0" algn="ctr">
              <a:buNone/>
              <a:defRPr lang="pt-BR">
                <a:solidFill>
                  <a:schemeClr val="accent1"/>
                </a:solidFill>
              </a:defRPr>
            </a:lvl1pPr>
          </a:lstStyle>
          <a:p>
            <a:pPr rtl="0"/>
            <a:r>
              <a:rPr lang="pt-BR"/>
              <a:t>Clique no ícone para adicionar uma imagem</a:t>
            </a:r>
            <a:endParaRPr lang="pt-BR" dirty="0"/>
          </a:p>
        </p:txBody>
      </p:sp>
      <p:sp>
        <p:nvSpPr>
          <p:cNvPr id="2" name="Título 1">
            <a:extLst>
              <a:ext uri="{FF2B5EF4-FFF2-40B4-BE49-F238E27FC236}">
                <a16:creationId xmlns:a16="http://schemas.microsoft.com/office/drawing/2014/main" id="{C7A4FE67-D925-EFE3-2BA5-C28DA7C030D8}"/>
              </a:ext>
            </a:extLst>
          </p:cNvPr>
          <p:cNvSpPr>
            <a:spLocks noGrp="1"/>
          </p:cNvSpPr>
          <p:nvPr>
            <p:ph type="ctrTitle"/>
          </p:nvPr>
        </p:nvSpPr>
        <p:spPr>
          <a:xfrm>
            <a:off x="1143000" y="3236976"/>
            <a:ext cx="6867144" cy="2386584"/>
          </a:xfrm>
        </p:spPr>
        <p:txBody>
          <a:bodyPr rtlCol="0" anchor="b">
            <a:noAutofit/>
          </a:bodyPr>
          <a:lstStyle>
            <a:lvl1pPr algn="l">
              <a:defRPr lang="pt-BR" sz="6600">
                <a:solidFill>
                  <a:schemeClr val="accent1"/>
                </a:solidFill>
              </a:defRPr>
            </a:lvl1pPr>
          </a:lstStyle>
          <a:p>
            <a:pPr rtl="0"/>
            <a:r>
              <a:rPr lang="pt-BR"/>
              <a:t>Clique para editar o título Mestre</a:t>
            </a:r>
          </a:p>
        </p:txBody>
      </p:sp>
      <p:sp>
        <p:nvSpPr>
          <p:cNvPr id="3" name="Subtítulo 2">
            <a:extLst>
              <a:ext uri="{FF2B5EF4-FFF2-40B4-BE49-F238E27FC236}">
                <a16:creationId xmlns:a16="http://schemas.microsoft.com/office/drawing/2014/main" id="{33D58524-513B-3FD2-4ED0-CB0CA3A3DF58}"/>
              </a:ext>
            </a:extLst>
          </p:cNvPr>
          <p:cNvSpPr>
            <a:spLocks noGrp="1"/>
          </p:cNvSpPr>
          <p:nvPr>
            <p:ph type="subTitle" idx="1"/>
          </p:nvPr>
        </p:nvSpPr>
        <p:spPr>
          <a:xfrm>
            <a:off x="6327648" y="5971032"/>
            <a:ext cx="3776472" cy="530352"/>
          </a:xfrm>
        </p:spPr>
        <p:txBody>
          <a:bodyPr rtlCol="0">
            <a:noAutofit/>
          </a:bodyPr>
          <a:lstStyle>
            <a:lvl1pPr marL="0" indent="0" algn="ctr">
              <a:buNone/>
              <a:defRPr lang="pt-BR" sz="2000">
                <a:solidFill>
                  <a:schemeClr val="accent1"/>
                </a:solidFill>
                <a:latin typeface="Gill Sans Nova Light" panose="020B0302020104020203" pitchFamily="34" charset="0"/>
              </a:defRPr>
            </a:lvl1pPr>
            <a:lvl2pPr marL="457200" indent="0" algn="ctr">
              <a:buNone/>
              <a:defRPr lang="pt-BR" sz="2000"/>
            </a:lvl2pPr>
            <a:lvl3pPr marL="914400" indent="0" algn="ctr">
              <a:buNone/>
              <a:defRPr lang="pt-BR" sz="1800"/>
            </a:lvl3pPr>
            <a:lvl4pPr marL="1371600" indent="0" algn="ctr">
              <a:buNone/>
              <a:defRPr lang="pt-BR" sz="1600"/>
            </a:lvl4pPr>
            <a:lvl5pPr marL="1828800" indent="0" algn="ctr">
              <a:buNone/>
              <a:defRPr lang="pt-BR" sz="1600"/>
            </a:lvl5pPr>
            <a:lvl6pPr marL="2286000" indent="0" algn="ctr">
              <a:buNone/>
              <a:defRPr lang="pt-BR" sz="1600"/>
            </a:lvl6pPr>
            <a:lvl7pPr marL="2743200" indent="0" algn="ctr">
              <a:buNone/>
              <a:defRPr lang="pt-BR" sz="1600"/>
            </a:lvl7pPr>
            <a:lvl8pPr marL="3200400" indent="0" algn="ctr">
              <a:buNone/>
              <a:defRPr lang="pt-BR" sz="1600"/>
            </a:lvl8pPr>
            <a:lvl9pPr marL="3657600" indent="0" algn="ctr">
              <a:buNone/>
              <a:defRPr lang="pt-BR" sz="1600"/>
            </a:lvl9pPr>
          </a:lstStyle>
          <a:p>
            <a:pPr rtl="0"/>
            <a:r>
              <a:rPr lang="pt-BR"/>
              <a:t>Clique para editar o estilo do subtítulo Mestre</a:t>
            </a:r>
          </a:p>
        </p:txBody>
      </p:sp>
      <p:cxnSp>
        <p:nvCxnSpPr>
          <p:cNvPr id="8" name="Conector Reto 7">
            <a:extLst>
              <a:ext uri="{FF2B5EF4-FFF2-40B4-BE49-F238E27FC236}">
                <a16:creationId xmlns:a16="http://schemas.microsoft.com/office/drawing/2014/main" id="{AAA2A54F-058C-EF24-C892-91614AF2D7E8}"/>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1A313A15-57C2-5BD9-DE2B-442792010C5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09D750DB-651A-3C95-E822-712897C2D5A4}"/>
              </a:ext>
            </a:extLst>
          </p:cNvPr>
          <p:cNvCxnSpPr>
            <a:cxnSpLocks/>
          </p:cNvCxnSpPr>
          <p:nvPr userDrawn="1"/>
        </p:nvCxnSpPr>
        <p:spPr>
          <a:xfrm>
            <a:off x="398366" y="3226467"/>
            <a:ext cx="11395267" cy="443"/>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6136281F-EE75-A92A-B85E-00B02B5C0B67}"/>
              </a:ext>
            </a:extLst>
          </p:cNvPr>
          <p:cNvCxnSpPr>
            <a:cxnSpLocks/>
          </p:cNvCxnSpPr>
          <p:nvPr userDrawn="1"/>
        </p:nvCxnSpPr>
        <p:spPr>
          <a:xfrm>
            <a:off x="-11430" y="6165891"/>
            <a:ext cx="63397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F5B98AA9-64E2-C5F9-3E90-D02F312EDC52}"/>
              </a:ext>
            </a:extLst>
          </p:cNvPr>
          <p:cNvCxnSpPr>
            <a:cxnSpLocks/>
          </p:cNvCxnSpPr>
          <p:nvPr userDrawn="1"/>
        </p:nvCxnSpPr>
        <p:spPr>
          <a:xfrm>
            <a:off x="10103564" y="6165891"/>
            <a:ext cx="208843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644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inha do tempo">
    <p:bg>
      <p:bgPr>
        <a:solidFill>
          <a:schemeClr val="tx2"/>
        </a:solidFill>
        <a:effectLst/>
      </p:bgPr>
    </p:bg>
    <p:spTree>
      <p:nvGrpSpPr>
        <p:cNvPr id="1" name=""/>
        <p:cNvGrpSpPr/>
        <p:nvPr/>
      </p:nvGrpSpPr>
      <p:grpSpPr>
        <a:xfrm>
          <a:off x="0" y="0"/>
          <a:ext cx="0" cy="0"/>
          <a:chOff x="0" y="0"/>
          <a:chExt cx="0" cy="0"/>
        </a:xfrm>
      </p:grpSpPr>
      <p:cxnSp>
        <p:nvCxnSpPr>
          <p:cNvPr id="7" name="Conector Reto 6">
            <a:extLst>
              <a:ext uri="{FF2B5EF4-FFF2-40B4-BE49-F238E27FC236}">
                <a16:creationId xmlns:a16="http://schemas.microsoft.com/office/drawing/2014/main" id="{2FEDE488-304D-8F7B-7181-CB5794855926}"/>
              </a:ext>
            </a:extLst>
          </p:cNvPr>
          <p:cNvCxnSpPr>
            <a:cxnSpLocks/>
          </p:cNvCxnSpPr>
          <p:nvPr userDrawn="1"/>
        </p:nvCxnSpPr>
        <p:spPr>
          <a:xfrm>
            <a:off x="1565155" y="1983947"/>
            <a:ext cx="1062684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95A0BD26-4C3C-C934-E3C5-C4ABD369E612}"/>
              </a:ext>
            </a:extLst>
          </p:cNvPr>
          <p:cNvSpPr>
            <a:spLocks noGrp="1"/>
          </p:cNvSpPr>
          <p:nvPr>
            <p:ph type="title" hasCustomPrompt="1"/>
          </p:nvPr>
        </p:nvSpPr>
        <p:spPr>
          <a:xfrm>
            <a:off x="640080" y="73152"/>
            <a:ext cx="4078224" cy="969264"/>
          </a:xfrm>
        </p:spPr>
        <p:txBody>
          <a:bodyPr rtlCol="0"/>
          <a:lstStyle>
            <a:lvl1pPr>
              <a:defRPr lang="pt-BR" sz="3200">
                <a:solidFill>
                  <a:schemeClr val="accent1"/>
                </a:solidFill>
              </a:defRPr>
            </a:lvl1pPr>
          </a:lstStyle>
          <a:p>
            <a:pPr rtl="0"/>
            <a:r>
              <a:rPr lang="pt-BR" dirty="0"/>
              <a:t>Clique para editar o estilo de título Mestre</a:t>
            </a:r>
          </a:p>
        </p:txBody>
      </p:sp>
      <p:sp>
        <p:nvSpPr>
          <p:cNvPr id="32" name="Espaço Reservado para Imagem 31">
            <a:extLst>
              <a:ext uri="{FF2B5EF4-FFF2-40B4-BE49-F238E27FC236}">
                <a16:creationId xmlns:a16="http://schemas.microsoft.com/office/drawing/2014/main" id="{87F13219-232C-C38C-7D86-D48FAC7D8270}"/>
              </a:ext>
            </a:extLst>
          </p:cNvPr>
          <p:cNvSpPr>
            <a:spLocks noGrp="1"/>
          </p:cNvSpPr>
          <p:nvPr>
            <p:ph type="pic" sz="quarter" idx="22"/>
          </p:nvPr>
        </p:nvSpPr>
        <p:spPr>
          <a:xfrm>
            <a:off x="594360" y="1481328"/>
            <a:ext cx="969264" cy="969264"/>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19" name="Espaço Reservado para Texto 2">
            <a:extLst>
              <a:ext uri="{FF2B5EF4-FFF2-40B4-BE49-F238E27FC236}">
                <a16:creationId xmlns:a16="http://schemas.microsoft.com/office/drawing/2014/main" id="{CB1722C2-4C66-F8BA-B3DD-6199116EFB25}"/>
              </a:ext>
            </a:extLst>
          </p:cNvPr>
          <p:cNvSpPr>
            <a:spLocks noGrp="1"/>
          </p:cNvSpPr>
          <p:nvPr>
            <p:ph type="body" idx="1"/>
          </p:nvPr>
        </p:nvSpPr>
        <p:spPr>
          <a:xfrm>
            <a:off x="512064" y="2743200"/>
            <a:ext cx="1389888" cy="466344"/>
          </a:xfrm>
        </p:spPr>
        <p:txBody>
          <a:bodyPr rtlCol="0" anchor="ctr"/>
          <a:lstStyle>
            <a:lvl1pPr marL="0" indent="0">
              <a:lnSpc>
                <a:spcPct val="100000"/>
              </a:lnSpc>
              <a:spcBef>
                <a:spcPts val="0"/>
              </a:spcBef>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4" name="Espaço Reservado para Texto 2">
            <a:extLst>
              <a:ext uri="{FF2B5EF4-FFF2-40B4-BE49-F238E27FC236}">
                <a16:creationId xmlns:a16="http://schemas.microsoft.com/office/drawing/2014/main" id="{68F906E4-47B1-BEE5-E30F-146C6869BF2D}"/>
              </a:ext>
            </a:extLst>
          </p:cNvPr>
          <p:cNvSpPr>
            <a:spLocks noGrp="1"/>
          </p:cNvSpPr>
          <p:nvPr>
            <p:ph type="body" idx="17"/>
          </p:nvPr>
        </p:nvSpPr>
        <p:spPr>
          <a:xfrm>
            <a:off x="512064" y="3218688"/>
            <a:ext cx="1801368" cy="1481328"/>
          </a:xfrm>
        </p:spPr>
        <p:txBody>
          <a:bodyPr rtlCol="0" anchor="t"/>
          <a:lstStyle>
            <a:lvl1pPr marL="0" indent="0">
              <a:lnSpc>
                <a:spcPct val="100000"/>
              </a:lnSpc>
              <a:spcBef>
                <a:spcPts val="0"/>
              </a:spcBef>
              <a:buNone/>
              <a:defRPr lang="pt-BR" sz="18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3" name="Espaço Reservado para Imagem 31">
            <a:extLst>
              <a:ext uri="{FF2B5EF4-FFF2-40B4-BE49-F238E27FC236}">
                <a16:creationId xmlns:a16="http://schemas.microsoft.com/office/drawing/2014/main" id="{F8C639A8-0897-2015-9829-94E98335DF21}"/>
              </a:ext>
            </a:extLst>
          </p:cNvPr>
          <p:cNvSpPr>
            <a:spLocks noGrp="1"/>
          </p:cNvSpPr>
          <p:nvPr>
            <p:ph type="pic" sz="quarter" idx="23"/>
          </p:nvPr>
        </p:nvSpPr>
        <p:spPr>
          <a:xfrm>
            <a:off x="3017520" y="1481328"/>
            <a:ext cx="969264" cy="969264"/>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1" name="Espaço Reservado para Texto 2">
            <a:extLst>
              <a:ext uri="{FF2B5EF4-FFF2-40B4-BE49-F238E27FC236}">
                <a16:creationId xmlns:a16="http://schemas.microsoft.com/office/drawing/2014/main" id="{EEF857FA-9C5E-BED3-1ABB-A734EE39340B}"/>
              </a:ext>
            </a:extLst>
          </p:cNvPr>
          <p:cNvSpPr>
            <a:spLocks noGrp="1"/>
          </p:cNvSpPr>
          <p:nvPr>
            <p:ph type="body" idx="14"/>
          </p:nvPr>
        </p:nvSpPr>
        <p:spPr>
          <a:xfrm>
            <a:off x="2916936" y="2743200"/>
            <a:ext cx="1389888" cy="466344"/>
          </a:xfrm>
        </p:spPr>
        <p:txBody>
          <a:bodyPr rtlCol="0" anchor="ctr"/>
          <a:lstStyle>
            <a:lvl1pPr marL="0" indent="0">
              <a:lnSpc>
                <a:spcPct val="100000"/>
              </a:lnSpc>
              <a:spcBef>
                <a:spcPts val="0"/>
              </a:spcBef>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6" name="Espaço Reservado para Texto 2">
            <a:extLst>
              <a:ext uri="{FF2B5EF4-FFF2-40B4-BE49-F238E27FC236}">
                <a16:creationId xmlns:a16="http://schemas.microsoft.com/office/drawing/2014/main" id="{5C6EFDC5-2080-3126-AB93-FB89817B2C28}"/>
              </a:ext>
            </a:extLst>
          </p:cNvPr>
          <p:cNvSpPr>
            <a:spLocks noGrp="1"/>
          </p:cNvSpPr>
          <p:nvPr>
            <p:ph type="body" idx="19"/>
          </p:nvPr>
        </p:nvSpPr>
        <p:spPr>
          <a:xfrm>
            <a:off x="2916936" y="3218688"/>
            <a:ext cx="1801368" cy="1481328"/>
          </a:xfrm>
        </p:spPr>
        <p:txBody>
          <a:bodyPr rtlCol="0" anchor="t"/>
          <a:lstStyle>
            <a:lvl1pPr marL="0" indent="0">
              <a:lnSpc>
                <a:spcPct val="100000"/>
              </a:lnSpc>
              <a:spcBef>
                <a:spcPts val="0"/>
              </a:spcBef>
              <a:buNone/>
              <a:defRPr lang="pt-BR" sz="18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4" name="Espaço Reservado para Imagem 31">
            <a:extLst>
              <a:ext uri="{FF2B5EF4-FFF2-40B4-BE49-F238E27FC236}">
                <a16:creationId xmlns:a16="http://schemas.microsoft.com/office/drawing/2014/main" id="{6CBA6ABC-D5D1-9758-59EA-8DE549CC612D}"/>
              </a:ext>
            </a:extLst>
          </p:cNvPr>
          <p:cNvSpPr>
            <a:spLocks noGrp="1"/>
          </p:cNvSpPr>
          <p:nvPr>
            <p:ph type="pic" sz="quarter" idx="24"/>
          </p:nvPr>
        </p:nvSpPr>
        <p:spPr>
          <a:xfrm>
            <a:off x="5440680" y="1481328"/>
            <a:ext cx="969264" cy="969264"/>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2" name="Espaço Reservado para Texto 2">
            <a:extLst>
              <a:ext uri="{FF2B5EF4-FFF2-40B4-BE49-F238E27FC236}">
                <a16:creationId xmlns:a16="http://schemas.microsoft.com/office/drawing/2014/main" id="{F990F14B-1D1F-AA8D-BB23-FA8F7EEF666B}"/>
              </a:ext>
            </a:extLst>
          </p:cNvPr>
          <p:cNvSpPr>
            <a:spLocks noGrp="1"/>
          </p:cNvSpPr>
          <p:nvPr>
            <p:ph type="body" idx="15"/>
          </p:nvPr>
        </p:nvSpPr>
        <p:spPr>
          <a:xfrm>
            <a:off x="5358384" y="2743200"/>
            <a:ext cx="1389888" cy="466344"/>
          </a:xfrm>
        </p:spPr>
        <p:txBody>
          <a:bodyPr rtlCol="0" anchor="ctr"/>
          <a:lstStyle>
            <a:lvl1pPr marL="0" indent="0">
              <a:lnSpc>
                <a:spcPct val="100000"/>
              </a:lnSpc>
              <a:spcBef>
                <a:spcPts val="0"/>
              </a:spcBef>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7" name="Espaço Reservado para Texto 2">
            <a:extLst>
              <a:ext uri="{FF2B5EF4-FFF2-40B4-BE49-F238E27FC236}">
                <a16:creationId xmlns:a16="http://schemas.microsoft.com/office/drawing/2014/main" id="{D6CD9CDA-E122-F6EB-30B5-26D7E17771AB}"/>
              </a:ext>
            </a:extLst>
          </p:cNvPr>
          <p:cNvSpPr>
            <a:spLocks noGrp="1"/>
          </p:cNvSpPr>
          <p:nvPr>
            <p:ph type="body" idx="20"/>
          </p:nvPr>
        </p:nvSpPr>
        <p:spPr>
          <a:xfrm>
            <a:off x="5358384" y="3218688"/>
            <a:ext cx="1801368" cy="1481328"/>
          </a:xfrm>
        </p:spPr>
        <p:txBody>
          <a:bodyPr rtlCol="0" anchor="t"/>
          <a:lstStyle>
            <a:lvl1pPr marL="0" indent="0">
              <a:lnSpc>
                <a:spcPct val="100000"/>
              </a:lnSpc>
              <a:spcBef>
                <a:spcPts val="0"/>
              </a:spcBef>
              <a:buNone/>
              <a:defRPr lang="pt-BR" sz="18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5" name="Espaço Reservado para Imagem 31">
            <a:extLst>
              <a:ext uri="{FF2B5EF4-FFF2-40B4-BE49-F238E27FC236}">
                <a16:creationId xmlns:a16="http://schemas.microsoft.com/office/drawing/2014/main" id="{8AC38C98-F011-6729-EA3D-B9F72D88DBB5}"/>
              </a:ext>
            </a:extLst>
          </p:cNvPr>
          <p:cNvSpPr>
            <a:spLocks noGrp="1"/>
          </p:cNvSpPr>
          <p:nvPr>
            <p:ph type="pic" sz="quarter" idx="25"/>
          </p:nvPr>
        </p:nvSpPr>
        <p:spPr>
          <a:xfrm>
            <a:off x="7744968" y="1481328"/>
            <a:ext cx="969264" cy="969264"/>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3" name="Espaço Reservado para Texto 2">
            <a:extLst>
              <a:ext uri="{FF2B5EF4-FFF2-40B4-BE49-F238E27FC236}">
                <a16:creationId xmlns:a16="http://schemas.microsoft.com/office/drawing/2014/main" id="{01D32DAF-E8E7-6294-0961-BC9CCFB6F413}"/>
              </a:ext>
            </a:extLst>
          </p:cNvPr>
          <p:cNvSpPr>
            <a:spLocks noGrp="1"/>
          </p:cNvSpPr>
          <p:nvPr>
            <p:ph type="body" idx="16"/>
          </p:nvPr>
        </p:nvSpPr>
        <p:spPr>
          <a:xfrm>
            <a:off x="7644384" y="2743200"/>
            <a:ext cx="1389888" cy="466344"/>
          </a:xfrm>
        </p:spPr>
        <p:txBody>
          <a:bodyPr rtlCol="0" anchor="ctr"/>
          <a:lstStyle>
            <a:lvl1pPr marL="0" indent="0">
              <a:lnSpc>
                <a:spcPct val="100000"/>
              </a:lnSpc>
              <a:spcBef>
                <a:spcPts val="0"/>
              </a:spcBef>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8" name="Espaço Reservado para Texto 2">
            <a:extLst>
              <a:ext uri="{FF2B5EF4-FFF2-40B4-BE49-F238E27FC236}">
                <a16:creationId xmlns:a16="http://schemas.microsoft.com/office/drawing/2014/main" id="{C9875650-BD0D-32C5-3819-F8C14365B414}"/>
              </a:ext>
            </a:extLst>
          </p:cNvPr>
          <p:cNvSpPr>
            <a:spLocks noGrp="1"/>
          </p:cNvSpPr>
          <p:nvPr>
            <p:ph type="body" idx="21"/>
          </p:nvPr>
        </p:nvSpPr>
        <p:spPr>
          <a:xfrm>
            <a:off x="7644384" y="3218688"/>
            <a:ext cx="1801368" cy="1481328"/>
          </a:xfrm>
        </p:spPr>
        <p:txBody>
          <a:bodyPr rtlCol="0" anchor="t"/>
          <a:lstStyle>
            <a:lvl1pPr marL="0" indent="0">
              <a:lnSpc>
                <a:spcPct val="100000"/>
              </a:lnSpc>
              <a:spcBef>
                <a:spcPts val="0"/>
              </a:spcBef>
              <a:buNone/>
              <a:defRPr lang="pt-BR" sz="18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6" name="Espaço Reservado para Imagem 31">
            <a:extLst>
              <a:ext uri="{FF2B5EF4-FFF2-40B4-BE49-F238E27FC236}">
                <a16:creationId xmlns:a16="http://schemas.microsoft.com/office/drawing/2014/main" id="{40E68EB8-B0D8-E5D4-CE19-45219E4D7038}"/>
              </a:ext>
            </a:extLst>
          </p:cNvPr>
          <p:cNvSpPr>
            <a:spLocks noGrp="1"/>
          </p:cNvSpPr>
          <p:nvPr>
            <p:ph type="pic" sz="quarter" idx="26"/>
          </p:nvPr>
        </p:nvSpPr>
        <p:spPr>
          <a:xfrm>
            <a:off x="10204704" y="1481328"/>
            <a:ext cx="969264" cy="969264"/>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0" name="Espaço Reservado para Texto 4">
            <a:extLst>
              <a:ext uri="{FF2B5EF4-FFF2-40B4-BE49-F238E27FC236}">
                <a16:creationId xmlns:a16="http://schemas.microsoft.com/office/drawing/2014/main" id="{7D1D0610-E513-F5EA-0393-622F692CA0F2}"/>
              </a:ext>
            </a:extLst>
          </p:cNvPr>
          <p:cNvSpPr>
            <a:spLocks noGrp="1"/>
          </p:cNvSpPr>
          <p:nvPr>
            <p:ph type="body" sz="quarter" idx="3"/>
          </p:nvPr>
        </p:nvSpPr>
        <p:spPr>
          <a:xfrm>
            <a:off x="10113264" y="2743200"/>
            <a:ext cx="1389888" cy="466344"/>
          </a:xfrm>
        </p:spPr>
        <p:txBody>
          <a:bodyPr rtlCol="0" anchor="ctr"/>
          <a:lstStyle>
            <a:lvl1pPr marL="0" indent="0">
              <a:lnSpc>
                <a:spcPct val="100000"/>
              </a:lnSpc>
              <a:spcBef>
                <a:spcPts val="0"/>
              </a:spcBef>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5" name="Espaço Reservado para Texto 4">
            <a:extLst>
              <a:ext uri="{FF2B5EF4-FFF2-40B4-BE49-F238E27FC236}">
                <a16:creationId xmlns:a16="http://schemas.microsoft.com/office/drawing/2014/main" id="{3BF37293-4E33-5570-29ED-04EB525DD199}"/>
              </a:ext>
            </a:extLst>
          </p:cNvPr>
          <p:cNvSpPr>
            <a:spLocks noGrp="1"/>
          </p:cNvSpPr>
          <p:nvPr>
            <p:ph type="body" sz="quarter" idx="18"/>
          </p:nvPr>
        </p:nvSpPr>
        <p:spPr>
          <a:xfrm>
            <a:off x="10113264" y="3218688"/>
            <a:ext cx="1801368" cy="1481328"/>
          </a:xfrm>
        </p:spPr>
        <p:txBody>
          <a:bodyPr rtlCol="0" anchor="t"/>
          <a:lstStyle>
            <a:lvl1pPr marL="0" indent="0">
              <a:lnSpc>
                <a:spcPct val="100000"/>
              </a:lnSpc>
              <a:spcBef>
                <a:spcPts val="0"/>
              </a:spcBef>
              <a:buNone/>
              <a:defRPr lang="pt-BR" sz="18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8" name="Conector Reto 7">
            <a:extLst>
              <a:ext uri="{FF2B5EF4-FFF2-40B4-BE49-F238E27FC236}">
                <a16:creationId xmlns:a16="http://schemas.microsoft.com/office/drawing/2014/main" id="{DEEA677E-8DEA-5E75-BA4B-23D1BA7F8E99}"/>
              </a:ext>
            </a:extLst>
          </p:cNvPr>
          <p:cNvCxnSpPr>
            <a:cxnSpLocks/>
          </p:cNvCxnSpPr>
          <p:nvPr userDrawn="1"/>
        </p:nvCxnSpPr>
        <p:spPr>
          <a:xfrm>
            <a:off x="5563892" y="522548"/>
            <a:ext cx="6628108"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3B3319DB-4A46-5428-C6CC-D0751895D66F}"/>
              </a:ext>
            </a:extLst>
          </p:cNvPr>
          <p:cNvCxnSpPr>
            <a:cxnSpLocks/>
          </p:cNvCxnSpPr>
          <p:nvPr userDrawn="1"/>
        </p:nvCxnSpPr>
        <p:spPr>
          <a:xfrm>
            <a:off x="0" y="5757057"/>
            <a:ext cx="8504858"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262B810B-B523-F767-647B-12432989B2E9}"/>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Espaço Reservado para Texto 16">
            <a:extLst>
              <a:ext uri="{FF2B5EF4-FFF2-40B4-BE49-F238E27FC236}">
                <a16:creationId xmlns:a16="http://schemas.microsoft.com/office/drawing/2014/main" id="{2A089CB3-1FD6-52E9-890B-0C5EC799D8A1}"/>
              </a:ext>
            </a:extLst>
          </p:cNvPr>
          <p:cNvSpPr>
            <a:spLocks noGrp="1"/>
          </p:cNvSpPr>
          <p:nvPr>
            <p:ph type="body" sz="quarter" idx="13"/>
          </p:nvPr>
        </p:nvSpPr>
        <p:spPr>
          <a:xfrm>
            <a:off x="8836655" y="5143104"/>
            <a:ext cx="3355345" cy="1252728"/>
          </a:xfrm>
        </p:spPr>
        <p:txBody>
          <a:bodyPr rtlCol="0" anchor="ctr"/>
          <a:lstStyle>
            <a:lvl1pPr marL="0" indent="0">
              <a:buNone/>
              <a:defRPr lang="pt-BR" sz="4000">
                <a:solidFill>
                  <a:schemeClr val="accent1"/>
                </a:solidFill>
                <a:latin typeface="+mj-lt"/>
              </a:defRPr>
            </a:lvl1pPr>
          </a:lstStyle>
          <a:p>
            <a:pPr lvl="0" rtl="0"/>
            <a:r>
              <a:rPr lang="pt-BR"/>
              <a:t>Clique para editar os estilos de texto Mestres</a:t>
            </a:r>
          </a:p>
        </p:txBody>
      </p:sp>
    </p:spTree>
    <p:extLst>
      <p:ext uri="{BB962C8B-B14F-4D97-AF65-F5344CB8AC3E}">
        <p14:creationId xmlns:p14="http://schemas.microsoft.com/office/powerpoint/2010/main" val="1961278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ação">
    <p:bg>
      <p:bgPr>
        <a:solidFill>
          <a:schemeClr val="accent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50672C-3B98-424B-3047-A14FF403A81D}"/>
              </a:ext>
            </a:extLst>
          </p:cNvPr>
          <p:cNvSpPr>
            <a:spLocks noGrp="1"/>
          </p:cNvSpPr>
          <p:nvPr>
            <p:ph type="title" hasCustomPrompt="1"/>
          </p:nvPr>
        </p:nvSpPr>
        <p:spPr>
          <a:xfrm>
            <a:off x="466344" y="36576"/>
            <a:ext cx="5294376" cy="969264"/>
          </a:xfrm>
        </p:spPr>
        <p:txBody>
          <a:bodyPr rtlCol="0"/>
          <a:lstStyle>
            <a:lvl1pPr>
              <a:lnSpc>
                <a:spcPct val="100000"/>
              </a:lnSpc>
              <a:defRPr lang="pt-BR" sz="3200">
                <a:solidFill>
                  <a:schemeClr val="accent1"/>
                </a:solidFill>
              </a:defRPr>
            </a:lvl1pPr>
          </a:lstStyle>
          <a:p>
            <a:pPr rtl="0"/>
            <a:r>
              <a:rPr lang="pt-BR" dirty="0"/>
              <a:t>Clique para editar o estilo de título Mestre</a:t>
            </a:r>
          </a:p>
        </p:txBody>
      </p:sp>
      <p:sp>
        <p:nvSpPr>
          <p:cNvPr id="22" name="Espaço Reservado para Imagem 20">
            <a:extLst>
              <a:ext uri="{FF2B5EF4-FFF2-40B4-BE49-F238E27FC236}">
                <a16:creationId xmlns:a16="http://schemas.microsoft.com/office/drawing/2014/main" id="{656258F0-1496-C756-9648-B7772E2B1113}"/>
              </a:ext>
            </a:extLst>
          </p:cNvPr>
          <p:cNvSpPr>
            <a:spLocks noGrp="1"/>
          </p:cNvSpPr>
          <p:nvPr>
            <p:ph type="pic" sz="quarter" idx="13"/>
          </p:nvPr>
        </p:nvSpPr>
        <p:spPr>
          <a:xfrm>
            <a:off x="444501" y="1592221"/>
            <a:ext cx="5207000" cy="4292599"/>
          </a:xfrm>
          <a:ln w="15875">
            <a:solidFill>
              <a:schemeClr val="accent1"/>
            </a:solidFill>
          </a:ln>
        </p:spPr>
        <p:txBody>
          <a:bodyPr rtlCol="0" anchor="ctr"/>
          <a:lstStyle>
            <a:lvl1pPr marL="0" indent="0" algn="ctr">
              <a:buFontTx/>
              <a:buNone/>
              <a:defRPr lang="pt-BR">
                <a:solidFill>
                  <a:schemeClr val="accent1"/>
                </a:solidFill>
              </a:defRPr>
            </a:lvl1pPr>
          </a:lstStyle>
          <a:p>
            <a:pPr rtl="0"/>
            <a:r>
              <a:rPr lang="pt-BR"/>
              <a:t>Clique no ícone para adicionar uma imagem</a:t>
            </a:r>
            <a:endParaRPr lang="pt-BR" dirty="0"/>
          </a:p>
        </p:txBody>
      </p:sp>
      <p:sp>
        <p:nvSpPr>
          <p:cNvPr id="3" name="Espaço Reservado para Texto 2">
            <a:extLst>
              <a:ext uri="{FF2B5EF4-FFF2-40B4-BE49-F238E27FC236}">
                <a16:creationId xmlns:a16="http://schemas.microsoft.com/office/drawing/2014/main" id="{39399D7D-8B9F-47AD-ACF1-0FAA45069006}"/>
              </a:ext>
            </a:extLst>
          </p:cNvPr>
          <p:cNvSpPr>
            <a:spLocks noGrp="1"/>
          </p:cNvSpPr>
          <p:nvPr>
            <p:ph type="body" idx="1"/>
          </p:nvPr>
        </p:nvSpPr>
        <p:spPr>
          <a:xfrm>
            <a:off x="6565392" y="740664"/>
            <a:ext cx="5157787" cy="466344"/>
          </a:xfrm>
        </p:spPr>
        <p:txBody>
          <a:bodyPr rtlCol="0" anchor="ctr"/>
          <a:lstStyle>
            <a:lvl1pPr marL="0" indent="0">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 name="Espaço Reservado para Conteúdo 3">
            <a:extLst>
              <a:ext uri="{FF2B5EF4-FFF2-40B4-BE49-F238E27FC236}">
                <a16:creationId xmlns:a16="http://schemas.microsoft.com/office/drawing/2014/main" id="{FD2E9DC0-11F7-BF92-00BF-7C7E94670C1C}"/>
              </a:ext>
            </a:extLst>
          </p:cNvPr>
          <p:cNvSpPr>
            <a:spLocks noGrp="1"/>
          </p:cNvSpPr>
          <p:nvPr>
            <p:ph sz="half" idx="2"/>
          </p:nvPr>
        </p:nvSpPr>
        <p:spPr>
          <a:xfrm>
            <a:off x="6565392" y="1417320"/>
            <a:ext cx="5157787" cy="2029968"/>
          </a:xfrm>
        </p:spPr>
        <p:txBody>
          <a:bodyPr rtlCol="0"/>
          <a:lstStyle>
            <a:lvl1pPr>
              <a:lnSpc>
                <a:spcPct val="100000"/>
              </a:lnSpc>
              <a:spcBef>
                <a:spcPts val="1800"/>
              </a:spcBef>
              <a:defRPr lang="pt-BR" sz="1800">
                <a:solidFill>
                  <a:schemeClr val="accent1"/>
                </a:solidFill>
              </a:defRPr>
            </a:lvl1pPr>
            <a:lvl2pPr>
              <a:lnSpc>
                <a:spcPct val="100000"/>
              </a:lnSpc>
              <a:spcBef>
                <a:spcPts val="600"/>
              </a:spcBef>
              <a:defRPr lang="pt-BR" sz="1600">
                <a:solidFill>
                  <a:schemeClr val="accent1"/>
                </a:solidFill>
              </a:defRPr>
            </a:lvl2pPr>
            <a:lvl3pPr>
              <a:lnSpc>
                <a:spcPct val="100000"/>
              </a:lnSpc>
              <a:spcBef>
                <a:spcPts val="600"/>
              </a:spcBef>
              <a:defRPr lang="pt-BR" sz="1400">
                <a:solidFill>
                  <a:schemeClr val="accent1"/>
                </a:solidFill>
              </a:defRPr>
            </a:lvl3pPr>
            <a:lvl4pPr>
              <a:lnSpc>
                <a:spcPct val="100000"/>
              </a:lnSpc>
              <a:spcBef>
                <a:spcPts val="600"/>
              </a:spcBef>
              <a:defRPr lang="pt-BR" sz="1200">
                <a:solidFill>
                  <a:schemeClr val="accent1"/>
                </a:solidFill>
              </a:defRPr>
            </a:lvl4pPr>
            <a:lvl5pPr>
              <a:lnSpc>
                <a:spcPct val="100000"/>
              </a:lnSpc>
              <a:spcBef>
                <a:spcPts val="600"/>
              </a:spcBef>
              <a:defRPr lang="pt-BR" sz="1200">
                <a:solidFill>
                  <a:schemeClr val="accent1"/>
                </a:solidFill>
              </a:defRPr>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5" name="Espaço Reservado para Texto 4">
            <a:extLst>
              <a:ext uri="{FF2B5EF4-FFF2-40B4-BE49-F238E27FC236}">
                <a16:creationId xmlns:a16="http://schemas.microsoft.com/office/drawing/2014/main" id="{FA110F4B-383C-979A-7C67-60731A902CCF}"/>
              </a:ext>
            </a:extLst>
          </p:cNvPr>
          <p:cNvSpPr>
            <a:spLocks noGrp="1"/>
          </p:cNvSpPr>
          <p:nvPr>
            <p:ph type="body" sz="quarter" idx="3"/>
          </p:nvPr>
        </p:nvSpPr>
        <p:spPr>
          <a:xfrm>
            <a:off x="6565392" y="3941064"/>
            <a:ext cx="5183188" cy="466344"/>
          </a:xfrm>
        </p:spPr>
        <p:txBody>
          <a:bodyPr rtlCol="0" anchor="ctr"/>
          <a:lstStyle>
            <a:lvl1pPr marL="0" indent="0">
              <a:buNone/>
              <a:defRPr lang="pt-BR" sz="2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6" name="Espaço Reservado para Conteúdo 5">
            <a:extLst>
              <a:ext uri="{FF2B5EF4-FFF2-40B4-BE49-F238E27FC236}">
                <a16:creationId xmlns:a16="http://schemas.microsoft.com/office/drawing/2014/main" id="{0758E51B-C92F-F9B7-5D67-2EE0685CCF12}"/>
              </a:ext>
            </a:extLst>
          </p:cNvPr>
          <p:cNvSpPr>
            <a:spLocks noGrp="1"/>
          </p:cNvSpPr>
          <p:nvPr>
            <p:ph sz="quarter" idx="4"/>
          </p:nvPr>
        </p:nvSpPr>
        <p:spPr>
          <a:xfrm>
            <a:off x="6565392" y="4485555"/>
            <a:ext cx="5183188" cy="1197864"/>
          </a:xfrm>
        </p:spPr>
        <p:txBody>
          <a:bodyPr rtlCol="0"/>
          <a:lstStyle>
            <a:lvl1pPr>
              <a:lnSpc>
                <a:spcPct val="100000"/>
              </a:lnSpc>
              <a:spcBef>
                <a:spcPts val="1800"/>
              </a:spcBef>
              <a:defRPr lang="pt-BR" sz="1800">
                <a:solidFill>
                  <a:schemeClr val="accent1"/>
                </a:solidFill>
              </a:defRPr>
            </a:lvl1pPr>
            <a:lvl2pPr>
              <a:lnSpc>
                <a:spcPct val="100000"/>
              </a:lnSpc>
              <a:spcBef>
                <a:spcPts val="600"/>
              </a:spcBef>
              <a:defRPr lang="pt-BR" sz="1600">
                <a:solidFill>
                  <a:schemeClr val="accent1"/>
                </a:solidFill>
              </a:defRPr>
            </a:lvl2pPr>
            <a:lvl3pPr>
              <a:lnSpc>
                <a:spcPct val="100000"/>
              </a:lnSpc>
              <a:spcBef>
                <a:spcPts val="600"/>
              </a:spcBef>
              <a:defRPr lang="pt-BR" sz="1400">
                <a:solidFill>
                  <a:schemeClr val="accent1"/>
                </a:solidFill>
              </a:defRPr>
            </a:lvl3pPr>
            <a:lvl4pPr>
              <a:lnSpc>
                <a:spcPct val="100000"/>
              </a:lnSpc>
              <a:spcBef>
                <a:spcPts val="600"/>
              </a:spcBef>
              <a:defRPr lang="pt-BR" sz="1200">
                <a:solidFill>
                  <a:schemeClr val="accent1"/>
                </a:solidFill>
              </a:defRPr>
            </a:lvl4pPr>
            <a:lvl5pPr>
              <a:lnSpc>
                <a:spcPct val="100000"/>
              </a:lnSpc>
              <a:spcBef>
                <a:spcPts val="600"/>
              </a:spcBef>
              <a:defRPr lang="pt-BR" sz="1200">
                <a:solidFill>
                  <a:schemeClr val="accent1"/>
                </a:solidFill>
              </a:defRPr>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9" name="Espaço Reservado para o Número do Slide 8">
            <a:extLst>
              <a:ext uri="{FF2B5EF4-FFF2-40B4-BE49-F238E27FC236}">
                <a16:creationId xmlns:a16="http://schemas.microsoft.com/office/drawing/2014/main" id="{2F376A9B-4626-290B-917F-B57D35120DB4}"/>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8" name="Espaço Reservado para Rodapé 7">
            <a:extLst>
              <a:ext uri="{FF2B5EF4-FFF2-40B4-BE49-F238E27FC236}">
                <a16:creationId xmlns:a16="http://schemas.microsoft.com/office/drawing/2014/main" id="{7147E33F-E2CD-B99B-7A79-CDC2550A1465}"/>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7" name="Espaço Reservado para Data 6">
            <a:extLst>
              <a:ext uri="{FF2B5EF4-FFF2-40B4-BE49-F238E27FC236}">
                <a16:creationId xmlns:a16="http://schemas.microsoft.com/office/drawing/2014/main" id="{7427C822-3603-1035-6BD5-07AEADACE876}"/>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11" name="Conector Reto 10">
            <a:extLst>
              <a:ext uri="{FF2B5EF4-FFF2-40B4-BE49-F238E27FC236}">
                <a16:creationId xmlns:a16="http://schemas.microsoft.com/office/drawing/2014/main" id="{BE816DB4-C374-189A-F1F8-5F1B43EC2B71}"/>
              </a:ext>
            </a:extLst>
          </p:cNvPr>
          <p:cNvCxnSpPr>
            <a:cxnSpLocks/>
          </p:cNvCxnSpPr>
          <p:nvPr userDrawn="1"/>
        </p:nvCxnSpPr>
        <p:spPr>
          <a:xfrm>
            <a:off x="0" y="1037557"/>
            <a:ext cx="6096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ector Reto 12">
            <a:extLst>
              <a:ext uri="{FF2B5EF4-FFF2-40B4-BE49-F238E27FC236}">
                <a16:creationId xmlns:a16="http://schemas.microsoft.com/office/drawing/2014/main" id="{4FEC7540-FB09-0AE1-04FF-3706800F4DB6}"/>
              </a:ext>
            </a:extLst>
          </p:cNvPr>
          <p:cNvCxnSpPr>
            <a:cxnSpLocks/>
          </p:cNvCxnSpPr>
          <p:nvPr userDrawn="1"/>
        </p:nvCxnSpPr>
        <p:spPr>
          <a:xfrm flipV="1">
            <a:off x="6096000" y="0"/>
            <a:ext cx="0" cy="6439485"/>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Conector Reto 14">
            <a:extLst>
              <a:ext uri="{FF2B5EF4-FFF2-40B4-BE49-F238E27FC236}">
                <a16:creationId xmlns:a16="http://schemas.microsoft.com/office/drawing/2014/main" id="{D69421D4-0B4D-95CB-4FCB-E139DCBAD9BB}"/>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848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rês conteúdos">
    <p:bg>
      <p:bgPr>
        <a:solidFill>
          <a:schemeClr val="accent1"/>
        </a:solidFill>
        <a:effectLst/>
      </p:bgPr>
    </p:bg>
    <p:spTree>
      <p:nvGrpSpPr>
        <p:cNvPr id="1" name=""/>
        <p:cNvGrpSpPr/>
        <p:nvPr/>
      </p:nvGrpSpPr>
      <p:grpSpPr>
        <a:xfrm>
          <a:off x="0" y="0"/>
          <a:ext cx="0" cy="0"/>
          <a:chOff x="0" y="0"/>
          <a:chExt cx="0" cy="0"/>
        </a:xfrm>
      </p:grpSpPr>
      <p:sp>
        <p:nvSpPr>
          <p:cNvPr id="13" name="Retângulo 12">
            <a:extLst>
              <a:ext uri="{FF2B5EF4-FFF2-40B4-BE49-F238E27FC236}">
                <a16:creationId xmlns:a16="http://schemas.microsoft.com/office/drawing/2014/main" id="{1B0F0B75-DD75-7194-E40A-3AA5DD203B15}"/>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endParaRPr lang="pt-BR" dirty="0">
              <a:solidFill>
                <a:schemeClr val="accent4">
                  <a:lumMod val="20000"/>
                  <a:lumOff val="80000"/>
                </a:schemeClr>
              </a:solidFill>
            </a:endParaRPr>
          </a:p>
        </p:txBody>
      </p:sp>
      <p:sp>
        <p:nvSpPr>
          <p:cNvPr id="9" name="Retângulo 8">
            <a:extLst>
              <a:ext uri="{FF2B5EF4-FFF2-40B4-BE49-F238E27FC236}">
                <a16:creationId xmlns:a16="http://schemas.microsoft.com/office/drawing/2014/main" id="{AEB85F28-9AE2-01CA-E801-96F2F2ACC4FE}"/>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endParaRPr lang="pt-BR" dirty="0"/>
          </a:p>
        </p:txBody>
      </p:sp>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2039112" y="64008"/>
            <a:ext cx="8165592" cy="969264"/>
          </a:xfrm>
        </p:spPr>
        <p:txBody>
          <a:bodyPr rtlCol="0"/>
          <a:lstStyle>
            <a:lvl1pPr algn="ctr">
              <a:defRPr lang="pt-BR"/>
            </a:lvl1pPr>
          </a:lstStyle>
          <a:p>
            <a:pPr rtl="0"/>
            <a:r>
              <a:rPr lang="pt-BR"/>
              <a:t>Clique para editar o título Mestre</a:t>
            </a:r>
          </a:p>
        </p:txBody>
      </p:sp>
      <p:sp>
        <p:nvSpPr>
          <p:cNvPr id="21" name="Espaço Reservado para Texto 2">
            <a:extLst>
              <a:ext uri="{FF2B5EF4-FFF2-40B4-BE49-F238E27FC236}">
                <a16:creationId xmlns:a16="http://schemas.microsoft.com/office/drawing/2014/main" id="{77B3A0F7-4877-4804-831D-E094CB4C49B3}"/>
              </a:ext>
            </a:extLst>
          </p:cNvPr>
          <p:cNvSpPr>
            <a:spLocks noGrp="1"/>
          </p:cNvSpPr>
          <p:nvPr>
            <p:ph type="body" idx="13"/>
          </p:nvPr>
        </p:nvSpPr>
        <p:spPr>
          <a:xfrm>
            <a:off x="667512" y="1673352"/>
            <a:ext cx="2907792" cy="466344"/>
          </a:xfrm>
        </p:spPr>
        <p:txBody>
          <a:bodyPr rtlCol="0" anchor="ctr"/>
          <a:lstStyle>
            <a:lvl1pPr marL="0" indent="0">
              <a:lnSpc>
                <a:spcPct val="100000"/>
              </a:lnSpc>
              <a:spcBef>
                <a:spcPts val="0"/>
              </a:spcBef>
              <a:buNone/>
              <a:defRPr lang="pt-BR" sz="2400" b="0">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 name="Espaço Reservado para Conteúdo 2">
            <a:extLst>
              <a:ext uri="{FF2B5EF4-FFF2-40B4-BE49-F238E27FC236}">
                <a16:creationId xmlns:a16="http://schemas.microsoft.com/office/drawing/2014/main" id="{D53F374C-57DC-E207-D494-6986428A2D60}"/>
              </a:ext>
            </a:extLst>
          </p:cNvPr>
          <p:cNvSpPr>
            <a:spLocks noGrp="1"/>
          </p:cNvSpPr>
          <p:nvPr>
            <p:ph idx="1"/>
          </p:nvPr>
        </p:nvSpPr>
        <p:spPr>
          <a:xfrm>
            <a:off x="4114800" y="1307592"/>
            <a:ext cx="7598664" cy="1197864"/>
          </a:xfrm>
        </p:spPr>
        <p:txBody>
          <a:bodyPr rtlCol="0" anchor="ctr"/>
          <a:lstStyle>
            <a:lvl1pPr marL="283464">
              <a:lnSpc>
                <a:spcPct val="100000"/>
              </a:lnSpc>
              <a:spcBef>
                <a:spcPts val="0"/>
              </a:spcBef>
              <a:defRPr lang="pt-BR" sz="1800"/>
            </a:lvl1pPr>
            <a:lvl2pPr>
              <a:lnSpc>
                <a:spcPct val="100000"/>
              </a:lnSpc>
              <a:spcBef>
                <a:spcPts val="0"/>
              </a:spcBef>
              <a:defRPr lang="pt-BR" sz="1600"/>
            </a:lvl2pPr>
            <a:lvl3pPr>
              <a:lnSpc>
                <a:spcPct val="100000"/>
              </a:lnSpc>
              <a:spcBef>
                <a:spcPts val="0"/>
              </a:spcBef>
              <a:defRPr lang="pt-BR" sz="1400"/>
            </a:lvl3pPr>
            <a:lvl4pPr>
              <a:lnSpc>
                <a:spcPct val="100000"/>
              </a:lnSpc>
              <a:spcBef>
                <a:spcPts val="0"/>
              </a:spcBef>
              <a:defRPr lang="pt-BR" sz="1200"/>
            </a:lvl4pPr>
            <a:lvl5pPr>
              <a:lnSpc>
                <a:spcPct val="100000"/>
              </a:lnSpc>
              <a:spcBef>
                <a:spcPts val="0"/>
              </a:spcBef>
              <a:defRPr lang="pt-BR" sz="1200"/>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15" name="Espaço Reservado para Texto 4">
            <a:extLst>
              <a:ext uri="{FF2B5EF4-FFF2-40B4-BE49-F238E27FC236}">
                <a16:creationId xmlns:a16="http://schemas.microsoft.com/office/drawing/2014/main" id="{5160F9ED-11F2-C22D-919C-AD28524B1305}"/>
              </a:ext>
            </a:extLst>
          </p:cNvPr>
          <p:cNvSpPr>
            <a:spLocks noGrp="1"/>
          </p:cNvSpPr>
          <p:nvPr>
            <p:ph type="body" sz="quarter" idx="14"/>
          </p:nvPr>
        </p:nvSpPr>
        <p:spPr>
          <a:xfrm>
            <a:off x="667512" y="3452264"/>
            <a:ext cx="2907792" cy="466344"/>
          </a:xfrm>
        </p:spPr>
        <p:txBody>
          <a:bodyPr rtlCol="0" anchor="ctr"/>
          <a:lstStyle>
            <a:lvl1pPr marL="0" indent="0">
              <a:lnSpc>
                <a:spcPct val="100000"/>
              </a:lnSpc>
              <a:spcBef>
                <a:spcPts val="0"/>
              </a:spcBef>
              <a:buNone/>
              <a:defRPr lang="pt-BR" sz="2400" b="0">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17" name="Espaço Reservado para Conteúdo 2">
            <a:extLst>
              <a:ext uri="{FF2B5EF4-FFF2-40B4-BE49-F238E27FC236}">
                <a16:creationId xmlns:a16="http://schemas.microsoft.com/office/drawing/2014/main" id="{8C5B491A-910D-96D7-7910-D672B6313334}"/>
              </a:ext>
            </a:extLst>
          </p:cNvPr>
          <p:cNvSpPr>
            <a:spLocks noGrp="1"/>
          </p:cNvSpPr>
          <p:nvPr>
            <p:ph idx="15"/>
          </p:nvPr>
        </p:nvSpPr>
        <p:spPr>
          <a:xfrm>
            <a:off x="4123102" y="3086504"/>
            <a:ext cx="7598664" cy="1197864"/>
          </a:xfrm>
        </p:spPr>
        <p:txBody>
          <a:bodyPr rtlCol="0" anchor="ctr"/>
          <a:lstStyle>
            <a:lvl1pPr marL="283464">
              <a:lnSpc>
                <a:spcPct val="100000"/>
              </a:lnSpc>
              <a:spcBef>
                <a:spcPts val="0"/>
              </a:spcBef>
              <a:defRPr lang="pt-BR" sz="1800"/>
            </a:lvl1pPr>
            <a:lvl2pPr>
              <a:lnSpc>
                <a:spcPct val="100000"/>
              </a:lnSpc>
              <a:spcBef>
                <a:spcPts val="0"/>
              </a:spcBef>
              <a:defRPr lang="pt-BR" sz="1600"/>
            </a:lvl2pPr>
            <a:lvl3pPr>
              <a:lnSpc>
                <a:spcPct val="100000"/>
              </a:lnSpc>
              <a:spcBef>
                <a:spcPts val="0"/>
              </a:spcBef>
              <a:defRPr lang="pt-BR" sz="1400"/>
            </a:lvl3pPr>
            <a:lvl4pPr>
              <a:lnSpc>
                <a:spcPct val="100000"/>
              </a:lnSpc>
              <a:spcBef>
                <a:spcPts val="0"/>
              </a:spcBef>
              <a:defRPr lang="pt-BR" sz="1200"/>
            </a:lvl4pPr>
            <a:lvl5pPr>
              <a:lnSpc>
                <a:spcPct val="100000"/>
              </a:lnSpc>
              <a:spcBef>
                <a:spcPts val="0"/>
              </a:spcBef>
              <a:defRPr lang="pt-BR" sz="1200"/>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22" name="Espaço Reservado para Texto 4">
            <a:extLst>
              <a:ext uri="{FF2B5EF4-FFF2-40B4-BE49-F238E27FC236}">
                <a16:creationId xmlns:a16="http://schemas.microsoft.com/office/drawing/2014/main" id="{C7845D54-C197-EEDA-099F-45ED6EC803CE}"/>
              </a:ext>
            </a:extLst>
          </p:cNvPr>
          <p:cNvSpPr>
            <a:spLocks noGrp="1"/>
          </p:cNvSpPr>
          <p:nvPr>
            <p:ph type="body" sz="quarter" idx="3"/>
          </p:nvPr>
        </p:nvSpPr>
        <p:spPr>
          <a:xfrm>
            <a:off x="667512" y="5288457"/>
            <a:ext cx="2907792" cy="466344"/>
          </a:xfrm>
        </p:spPr>
        <p:txBody>
          <a:bodyPr rtlCol="0" anchor="ctr"/>
          <a:lstStyle>
            <a:lvl1pPr marL="0" indent="0">
              <a:lnSpc>
                <a:spcPct val="100000"/>
              </a:lnSpc>
              <a:spcBef>
                <a:spcPts val="0"/>
              </a:spcBef>
              <a:buNone/>
              <a:defRPr lang="pt-BR" sz="2400" b="0">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19" name="Espaço Reservado para Conteúdo 2">
            <a:extLst>
              <a:ext uri="{FF2B5EF4-FFF2-40B4-BE49-F238E27FC236}">
                <a16:creationId xmlns:a16="http://schemas.microsoft.com/office/drawing/2014/main" id="{B00C50B6-D96C-CEAF-4897-329D7DBC41E1}"/>
              </a:ext>
            </a:extLst>
          </p:cNvPr>
          <p:cNvSpPr>
            <a:spLocks noGrp="1"/>
          </p:cNvSpPr>
          <p:nvPr>
            <p:ph idx="16"/>
          </p:nvPr>
        </p:nvSpPr>
        <p:spPr>
          <a:xfrm>
            <a:off x="4114800" y="4922697"/>
            <a:ext cx="7598664" cy="1197864"/>
          </a:xfrm>
        </p:spPr>
        <p:txBody>
          <a:bodyPr rtlCol="0" anchor="ctr"/>
          <a:lstStyle>
            <a:lvl1pPr marL="283464">
              <a:lnSpc>
                <a:spcPct val="100000"/>
              </a:lnSpc>
              <a:spcBef>
                <a:spcPts val="0"/>
              </a:spcBef>
              <a:defRPr lang="pt-BR" sz="1800"/>
            </a:lvl1pPr>
            <a:lvl2pPr>
              <a:lnSpc>
                <a:spcPct val="100000"/>
              </a:lnSpc>
              <a:spcBef>
                <a:spcPts val="0"/>
              </a:spcBef>
              <a:defRPr lang="pt-BR" sz="1600"/>
            </a:lvl2pPr>
            <a:lvl3pPr>
              <a:lnSpc>
                <a:spcPct val="100000"/>
              </a:lnSpc>
              <a:spcBef>
                <a:spcPts val="0"/>
              </a:spcBef>
              <a:defRPr lang="pt-BR" sz="1400"/>
            </a:lvl3pPr>
            <a:lvl4pPr>
              <a:lnSpc>
                <a:spcPct val="100000"/>
              </a:lnSpc>
              <a:spcBef>
                <a:spcPts val="0"/>
              </a:spcBef>
              <a:defRPr lang="pt-BR" sz="1200"/>
            </a:lvl4pPr>
            <a:lvl5pPr>
              <a:lnSpc>
                <a:spcPct val="100000"/>
              </a:lnSpc>
              <a:spcBef>
                <a:spcPts val="0"/>
              </a:spcBef>
              <a:defRPr lang="pt-BR" sz="1200"/>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defPPr>
              <a:defRPr lang="pt-BR"/>
            </a:defPPr>
          </a:lstStyle>
          <a:p>
            <a:pPr rtl="0"/>
            <a:r>
              <a:rPr lang="pt-BR"/>
              <a:t>20XX</a:t>
            </a:r>
            <a:endParaRPr lang="pt-BR" dirty="0"/>
          </a:p>
        </p:txBody>
      </p:sp>
      <p:cxnSp>
        <p:nvCxnSpPr>
          <p:cNvPr id="8" name="Conector Reto 7">
            <a:extLst>
              <a:ext uri="{FF2B5EF4-FFF2-40B4-BE49-F238E27FC236}">
                <a16:creationId xmlns:a16="http://schemas.microsoft.com/office/drawing/2014/main" id="{B8A273E5-D639-4F22-9056-01A62C38E224}"/>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596F1646-E658-90F3-D203-86B50D2F5DEF}"/>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D8793165-641B-DB78-F1A5-573C6041DE9A}"/>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B4121FCC-C1AD-FD70-0727-3D611AEFAAD4}"/>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23890A2E-4E9B-29B4-124F-FBBCB462EB7C}"/>
              </a:ext>
            </a:extLst>
          </p:cNvPr>
          <p:cNvCxnSpPr>
            <a:cxnSpLocks/>
          </p:cNvCxnSpPr>
          <p:nvPr userDrawn="1"/>
        </p:nvCxnSpPr>
        <p:spPr>
          <a:xfrm>
            <a:off x="398366" y="2767098"/>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Conector Reto 17">
            <a:extLst>
              <a:ext uri="{FF2B5EF4-FFF2-40B4-BE49-F238E27FC236}">
                <a16:creationId xmlns:a16="http://schemas.microsoft.com/office/drawing/2014/main" id="{3256AAD6-732C-A795-FCB1-69CE94E3F1C4}"/>
              </a:ext>
            </a:extLst>
          </p:cNvPr>
          <p:cNvCxnSpPr>
            <a:cxnSpLocks/>
          </p:cNvCxnSpPr>
          <p:nvPr userDrawn="1"/>
        </p:nvCxnSpPr>
        <p:spPr>
          <a:xfrm>
            <a:off x="398366" y="4603773"/>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Conector Reto 19">
            <a:extLst>
              <a:ext uri="{FF2B5EF4-FFF2-40B4-BE49-F238E27FC236}">
                <a16:creationId xmlns:a16="http://schemas.microsoft.com/office/drawing/2014/main" id="{F2162417-AD43-4C6C-A3F2-EC7D979B702A}"/>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3487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is conteúdos">
    <p:bg>
      <p:bgPr>
        <a:solidFill>
          <a:schemeClr val="accent1"/>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A5A4D4F6-5B85-FBD0-E507-B32E94BF2066}"/>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endParaRPr lang="pt-BR" dirty="0">
              <a:solidFill>
                <a:schemeClr val="accent4">
                  <a:lumMod val="20000"/>
                  <a:lumOff val="80000"/>
                </a:schemeClr>
              </a:solidFill>
            </a:endParaRPr>
          </a:p>
        </p:txBody>
      </p:sp>
      <p:sp>
        <p:nvSpPr>
          <p:cNvPr id="11" name="Retângulo 10">
            <a:extLst>
              <a:ext uri="{FF2B5EF4-FFF2-40B4-BE49-F238E27FC236}">
                <a16:creationId xmlns:a16="http://schemas.microsoft.com/office/drawing/2014/main" id="{FD7666C5-50ED-BD11-EBB3-5068C0F8FE27}"/>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endParaRPr lang="pt-BR" dirty="0"/>
          </a:p>
        </p:txBody>
      </p:sp>
      <p:sp>
        <p:nvSpPr>
          <p:cNvPr id="23" name="Título 1">
            <a:extLst>
              <a:ext uri="{FF2B5EF4-FFF2-40B4-BE49-F238E27FC236}">
                <a16:creationId xmlns:a16="http://schemas.microsoft.com/office/drawing/2014/main" id="{2EAF0B87-8A17-7C9D-202E-F0AC8A92072C}"/>
              </a:ext>
            </a:extLst>
          </p:cNvPr>
          <p:cNvSpPr>
            <a:spLocks noGrp="1"/>
          </p:cNvSpPr>
          <p:nvPr>
            <p:ph type="title"/>
          </p:nvPr>
        </p:nvSpPr>
        <p:spPr>
          <a:xfrm>
            <a:off x="2039112" y="64008"/>
            <a:ext cx="8165592" cy="969264"/>
          </a:xfrm>
        </p:spPr>
        <p:txBody>
          <a:bodyPr rtlCol="0"/>
          <a:lstStyle>
            <a:lvl1pPr algn="ctr">
              <a:defRPr lang="pt-BR"/>
            </a:lvl1pPr>
          </a:lstStyle>
          <a:p>
            <a:pPr rtl="0"/>
            <a:r>
              <a:rPr lang="pt-BR"/>
              <a:t>Clique para editar o título Mestre</a:t>
            </a:r>
          </a:p>
        </p:txBody>
      </p:sp>
      <p:sp>
        <p:nvSpPr>
          <p:cNvPr id="34" name="Espaço Reservado para Texto 2">
            <a:extLst>
              <a:ext uri="{FF2B5EF4-FFF2-40B4-BE49-F238E27FC236}">
                <a16:creationId xmlns:a16="http://schemas.microsoft.com/office/drawing/2014/main" id="{C766325D-8175-9B95-4BB6-87E3195AAD33}"/>
              </a:ext>
            </a:extLst>
          </p:cNvPr>
          <p:cNvSpPr>
            <a:spLocks noGrp="1"/>
          </p:cNvSpPr>
          <p:nvPr>
            <p:ph type="body" idx="13"/>
          </p:nvPr>
        </p:nvSpPr>
        <p:spPr>
          <a:xfrm>
            <a:off x="667512" y="2155720"/>
            <a:ext cx="2907792" cy="466344"/>
          </a:xfrm>
        </p:spPr>
        <p:txBody>
          <a:bodyPr rtlCol="0" anchor="ctr"/>
          <a:lstStyle>
            <a:lvl1pPr marL="0" indent="0">
              <a:lnSpc>
                <a:spcPct val="100000"/>
              </a:lnSpc>
              <a:spcBef>
                <a:spcPts val="0"/>
              </a:spcBef>
              <a:buNone/>
              <a:defRPr lang="pt-BR" sz="2400" b="0">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4" name="Espaço Reservado para Conteúdo 2">
            <a:extLst>
              <a:ext uri="{FF2B5EF4-FFF2-40B4-BE49-F238E27FC236}">
                <a16:creationId xmlns:a16="http://schemas.microsoft.com/office/drawing/2014/main" id="{5F9AFE21-B015-59CC-B869-6CA584CD8768}"/>
              </a:ext>
            </a:extLst>
          </p:cNvPr>
          <p:cNvSpPr>
            <a:spLocks noGrp="1"/>
          </p:cNvSpPr>
          <p:nvPr>
            <p:ph idx="1"/>
          </p:nvPr>
        </p:nvSpPr>
        <p:spPr>
          <a:xfrm>
            <a:off x="4114800" y="1283336"/>
            <a:ext cx="7598664" cy="2211112"/>
          </a:xfrm>
        </p:spPr>
        <p:txBody>
          <a:bodyPr rtlCol="0" anchor="ctr"/>
          <a:lstStyle>
            <a:lvl1pPr marL="283464">
              <a:lnSpc>
                <a:spcPct val="100000"/>
              </a:lnSpc>
              <a:spcBef>
                <a:spcPts val="0"/>
              </a:spcBef>
              <a:defRPr lang="pt-BR" sz="1800"/>
            </a:lvl1pPr>
            <a:lvl2pPr>
              <a:lnSpc>
                <a:spcPct val="100000"/>
              </a:lnSpc>
              <a:spcBef>
                <a:spcPts val="0"/>
              </a:spcBef>
              <a:defRPr lang="pt-BR" sz="1600"/>
            </a:lvl2pPr>
            <a:lvl3pPr>
              <a:lnSpc>
                <a:spcPct val="100000"/>
              </a:lnSpc>
              <a:spcBef>
                <a:spcPts val="0"/>
              </a:spcBef>
              <a:defRPr lang="pt-BR" sz="1400"/>
            </a:lvl3pPr>
            <a:lvl4pPr>
              <a:lnSpc>
                <a:spcPct val="100000"/>
              </a:lnSpc>
              <a:spcBef>
                <a:spcPts val="0"/>
              </a:spcBef>
              <a:defRPr lang="pt-BR" sz="1200"/>
            </a:lvl4pPr>
            <a:lvl5pPr>
              <a:lnSpc>
                <a:spcPct val="100000"/>
              </a:lnSpc>
              <a:spcBef>
                <a:spcPts val="0"/>
              </a:spcBef>
              <a:defRPr lang="pt-BR" sz="1200"/>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35" name="Espaço Reservado para Texto 4">
            <a:extLst>
              <a:ext uri="{FF2B5EF4-FFF2-40B4-BE49-F238E27FC236}">
                <a16:creationId xmlns:a16="http://schemas.microsoft.com/office/drawing/2014/main" id="{81CCD754-FDAD-02A0-CC23-AE197F4DA1BE}"/>
              </a:ext>
            </a:extLst>
          </p:cNvPr>
          <p:cNvSpPr>
            <a:spLocks noGrp="1"/>
          </p:cNvSpPr>
          <p:nvPr>
            <p:ph type="body" sz="quarter" idx="3"/>
          </p:nvPr>
        </p:nvSpPr>
        <p:spPr>
          <a:xfrm>
            <a:off x="667512" y="4856116"/>
            <a:ext cx="2907792" cy="466344"/>
          </a:xfrm>
        </p:spPr>
        <p:txBody>
          <a:bodyPr rtlCol="0" anchor="ctr"/>
          <a:lstStyle>
            <a:lvl1pPr marL="0" indent="0">
              <a:lnSpc>
                <a:spcPct val="100000"/>
              </a:lnSpc>
              <a:spcBef>
                <a:spcPts val="0"/>
              </a:spcBef>
              <a:buNone/>
              <a:defRPr lang="pt-BR" sz="2400" b="0">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6" name="Espaço Reservado para Conteúdo 2">
            <a:extLst>
              <a:ext uri="{FF2B5EF4-FFF2-40B4-BE49-F238E27FC236}">
                <a16:creationId xmlns:a16="http://schemas.microsoft.com/office/drawing/2014/main" id="{8DA3CBCD-145A-E531-00B6-F66E3BB91D36}"/>
              </a:ext>
            </a:extLst>
          </p:cNvPr>
          <p:cNvSpPr>
            <a:spLocks noGrp="1"/>
          </p:cNvSpPr>
          <p:nvPr>
            <p:ph idx="16"/>
          </p:nvPr>
        </p:nvSpPr>
        <p:spPr>
          <a:xfrm>
            <a:off x="4114800" y="3983732"/>
            <a:ext cx="7598664" cy="2211112"/>
          </a:xfrm>
        </p:spPr>
        <p:txBody>
          <a:bodyPr rtlCol="0" anchor="ctr"/>
          <a:lstStyle>
            <a:lvl1pPr marL="283464">
              <a:lnSpc>
                <a:spcPct val="100000"/>
              </a:lnSpc>
              <a:spcBef>
                <a:spcPts val="0"/>
              </a:spcBef>
              <a:defRPr lang="pt-BR" sz="1800"/>
            </a:lvl1pPr>
            <a:lvl2pPr>
              <a:lnSpc>
                <a:spcPct val="100000"/>
              </a:lnSpc>
              <a:spcBef>
                <a:spcPts val="0"/>
              </a:spcBef>
              <a:defRPr lang="pt-BR" sz="1600"/>
            </a:lvl2pPr>
            <a:lvl3pPr>
              <a:lnSpc>
                <a:spcPct val="100000"/>
              </a:lnSpc>
              <a:spcBef>
                <a:spcPts val="0"/>
              </a:spcBef>
              <a:defRPr lang="pt-BR" sz="1400"/>
            </a:lvl3pPr>
            <a:lvl4pPr>
              <a:lnSpc>
                <a:spcPct val="100000"/>
              </a:lnSpc>
              <a:spcBef>
                <a:spcPts val="0"/>
              </a:spcBef>
              <a:defRPr lang="pt-BR" sz="1200"/>
            </a:lvl4pPr>
            <a:lvl5pPr>
              <a:lnSpc>
                <a:spcPct val="100000"/>
              </a:lnSpc>
              <a:spcBef>
                <a:spcPts val="0"/>
              </a:spcBef>
              <a:defRPr lang="pt-BR" sz="1200"/>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27" name="Espaço Reservado para o Número do Slide 5">
            <a:extLst>
              <a:ext uri="{FF2B5EF4-FFF2-40B4-BE49-F238E27FC236}">
                <a16:creationId xmlns:a16="http://schemas.microsoft.com/office/drawing/2014/main" id="{C8C7A88B-B5E6-DF17-298C-3F1D6F2BB4B3}"/>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sp>
        <p:nvSpPr>
          <p:cNvPr id="26" name="Espaço Reservado para Rodapé 4">
            <a:extLst>
              <a:ext uri="{FF2B5EF4-FFF2-40B4-BE49-F238E27FC236}">
                <a16:creationId xmlns:a16="http://schemas.microsoft.com/office/drawing/2014/main" id="{F6BF98F2-CC55-EA67-AFEB-3B9BDA92BA8E}"/>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endParaRPr lang="pt-BR" dirty="0"/>
          </a:p>
        </p:txBody>
      </p:sp>
      <p:sp>
        <p:nvSpPr>
          <p:cNvPr id="25" name="Espaço Reservado para Data 3">
            <a:extLst>
              <a:ext uri="{FF2B5EF4-FFF2-40B4-BE49-F238E27FC236}">
                <a16:creationId xmlns:a16="http://schemas.microsoft.com/office/drawing/2014/main" id="{80D6DCDD-07F4-F7F0-12E1-CAF3B5CCCE7E}"/>
              </a:ext>
            </a:extLst>
          </p:cNvPr>
          <p:cNvSpPr>
            <a:spLocks noGrp="1"/>
          </p:cNvSpPr>
          <p:nvPr>
            <p:ph type="dt" sz="half" idx="10"/>
          </p:nvPr>
        </p:nvSpPr>
        <p:spPr>
          <a:xfrm>
            <a:off x="10622471" y="6517634"/>
            <a:ext cx="950260" cy="274320"/>
          </a:xfrm>
        </p:spPr>
        <p:txBody>
          <a:bodyPr rtlCol="0"/>
          <a:lstStyle>
            <a:defPPr>
              <a:defRPr lang="pt-BR"/>
            </a:defPPr>
          </a:lstStyle>
          <a:p>
            <a:pPr rtl="0"/>
            <a:r>
              <a:rPr lang="pt-BR"/>
              <a:t>20XX</a:t>
            </a:r>
            <a:endParaRPr lang="pt-BR" dirty="0"/>
          </a:p>
        </p:txBody>
      </p:sp>
      <p:cxnSp>
        <p:nvCxnSpPr>
          <p:cNvPr id="28" name="Conector Reto 27">
            <a:extLst>
              <a:ext uri="{FF2B5EF4-FFF2-40B4-BE49-F238E27FC236}">
                <a16:creationId xmlns:a16="http://schemas.microsoft.com/office/drawing/2014/main" id="{F526EBCF-823D-784A-BF8D-A377758CEB81}"/>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Reto 28">
            <a:extLst>
              <a:ext uri="{FF2B5EF4-FFF2-40B4-BE49-F238E27FC236}">
                <a16:creationId xmlns:a16="http://schemas.microsoft.com/office/drawing/2014/main" id="{9D6E25F4-4D19-CCBB-9F09-7369C86AAD57}"/>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ector Reto 29">
            <a:extLst>
              <a:ext uri="{FF2B5EF4-FFF2-40B4-BE49-F238E27FC236}">
                <a16:creationId xmlns:a16="http://schemas.microsoft.com/office/drawing/2014/main" id="{56A4D074-D2CA-D6E0-115B-1CEDA471F0F3}"/>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Conector Reto 30">
            <a:extLst>
              <a:ext uri="{FF2B5EF4-FFF2-40B4-BE49-F238E27FC236}">
                <a16:creationId xmlns:a16="http://schemas.microsoft.com/office/drawing/2014/main" id="{DB039A31-257E-2036-4142-307DD91B05CC}"/>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Conector Reto 31">
            <a:extLst>
              <a:ext uri="{FF2B5EF4-FFF2-40B4-BE49-F238E27FC236}">
                <a16:creationId xmlns:a16="http://schemas.microsoft.com/office/drawing/2014/main" id="{139C06B9-E1A2-A881-C800-86FBB69963F9}"/>
              </a:ext>
            </a:extLst>
          </p:cNvPr>
          <p:cNvCxnSpPr>
            <a:cxnSpLocks/>
          </p:cNvCxnSpPr>
          <p:nvPr userDrawn="1"/>
        </p:nvCxnSpPr>
        <p:spPr>
          <a:xfrm>
            <a:off x="398366" y="3739090"/>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Conector Reto 32">
            <a:extLst>
              <a:ext uri="{FF2B5EF4-FFF2-40B4-BE49-F238E27FC236}">
                <a16:creationId xmlns:a16="http://schemas.microsoft.com/office/drawing/2014/main" id="{DDDBBDAB-1770-6117-02A2-DF798EAD6320}"/>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785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esumo">
    <p:bg>
      <p:bgPr>
        <a:solidFill>
          <a:schemeClr val="accent4">
            <a:lumMod val="5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5833872" y="4389120"/>
            <a:ext cx="4709160" cy="1645920"/>
          </a:xfrm>
        </p:spPr>
        <p:txBody>
          <a:bodyPr rtlCol="0"/>
          <a:lstStyle>
            <a:lvl1pPr algn="ctr">
              <a:defRPr lang="pt-BR" sz="7200">
                <a:solidFill>
                  <a:schemeClr val="accent1"/>
                </a:solidFill>
              </a:defRPr>
            </a:lvl1pPr>
          </a:lstStyle>
          <a:p>
            <a:pPr rtl="0"/>
            <a:r>
              <a:rPr lang="pt-BR"/>
              <a:t>Clique para editar o título Mestre</a:t>
            </a:r>
            <a:endParaRPr lang="pt-BR" dirty="0"/>
          </a:p>
        </p:txBody>
      </p:sp>
      <p:sp>
        <p:nvSpPr>
          <p:cNvPr id="23" name="Espaço Reservado para Conteúdo 2">
            <a:extLst>
              <a:ext uri="{FF2B5EF4-FFF2-40B4-BE49-F238E27FC236}">
                <a16:creationId xmlns:a16="http://schemas.microsoft.com/office/drawing/2014/main" id="{FD728F67-F092-A253-7F58-A329D8F43858}"/>
              </a:ext>
            </a:extLst>
          </p:cNvPr>
          <p:cNvSpPr>
            <a:spLocks noGrp="1"/>
          </p:cNvSpPr>
          <p:nvPr>
            <p:ph idx="1"/>
          </p:nvPr>
        </p:nvSpPr>
        <p:spPr>
          <a:xfrm>
            <a:off x="2011680" y="2130552"/>
            <a:ext cx="8165592" cy="1755648"/>
          </a:xfrm>
        </p:spPr>
        <p:txBody>
          <a:bodyPr rtlCol="0"/>
          <a:lstStyle>
            <a:lvl1pPr marL="0" indent="0">
              <a:lnSpc>
                <a:spcPct val="100000"/>
              </a:lnSpc>
              <a:buNone/>
              <a:defRPr lang="pt-BR" sz="1800">
                <a:solidFill>
                  <a:schemeClr val="accent1"/>
                </a:solidFill>
              </a:defRPr>
            </a:lvl1pPr>
            <a:lvl2pPr marL="566928" indent="-283464">
              <a:lnSpc>
                <a:spcPct val="100000"/>
              </a:lnSpc>
              <a:buFont typeface="Wingdings" panose="05000000000000000000" pitchFamily="2" charset="2"/>
              <a:buChar char="§"/>
              <a:defRPr lang="pt-BR" sz="1600">
                <a:solidFill>
                  <a:schemeClr val="accent1"/>
                </a:solidFill>
              </a:defRPr>
            </a:lvl2pPr>
            <a:lvl3pPr marL="850392" indent="-283464">
              <a:lnSpc>
                <a:spcPct val="100000"/>
              </a:lnSpc>
              <a:buFont typeface="Wingdings" panose="05000000000000000000" pitchFamily="2" charset="2"/>
              <a:buChar char="§"/>
              <a:defRPr lang="pt-BR" sz="1400">
                <a:solidFill>
                  <a:schemeClr val="accent1"/>
                </a:solidFill>
              </a:defRPr>
            </a:lvl3pPr>
            <a:lvl4pPr marL="1133856" indent="-283464">
              <a:lnSpc>
                <a:spcPct val="100000"/>
              </a:lnSpc>
              <a:buFont typeface="Wingdings" panose="05000000000000000000" pitchFamily="2" charset="2"/>
              <a:buChar char="§"/>
              <a:defRPr lang="pt-BR" sz="1200">
                <a:solidFill>
                  <a:schemeClr val="accent1"/>
                </a:solidFill>
              </a:defRPr>
            </a:lvl4pPr>
            <a:lvl5pPr marL="1417320" indent="-283464">
              <a:lnSpc>
                <a:spcPct val="100000"/>
              </a:lnSpc>
              <a:buFont typeface="Wingdings" panose="05000000000000000000" pitchFamily="2" charset="2"/>
              <a:buChar char="§"/>
              <a:defRPr lang="pt-BR" sz="1200">
                <a:solidFill>
                  <a:schemeClr val="accent1"/>
                </a:solidFill>
              </a:defRPr>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16" name="Conector Reto 15">
            <a:extLst>
              <a:ext uri="{FF2B5EF4-FFF2-40B4-BE49-F238E27FC236}">
                <a16:creationId xmlns:a16="http://schemas.microsoft.com/office/drawing/2014/main" id="{B9E5CB43-9C58-7065-8F71-3D1335DCA2E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tângulo 17">
            <a:extLst>
              <a:ext uri="{FF2B5EF4-FFF2-40B4-BE49-F238E27FC236}">
                <a16:creationId xmlns:a16="http://schemas.microsoft.com/office/drawing/2014/main" id="{D7C51743-4A18-4275-9C86-2A02654EB16B}"/>
              </a:ext>
            </a:extLst>
          </p:cNvPr>
          <p:cNvSpPr/>
          <p:nvPr userDrawn="1"/>
        </p:nvSpPr>
        <p:spPr>
          <a:xfrm>
            <a:off x="1509823" y="1188365"/>
            <a:ext cx="9172353" cy="4481269"/>
          </a:xfrm>
          <a:prstGeom prst="rect">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endParaRPr lang="pt-BR" dirty="0"/>
          </a:p>
        </p:txBody>
      </p:sp>
      <p:cxnSp>
        <p:nvCxnSpPr>
          <p:cNvPr id="20" name="Conector Reto 19">
            <a:extLst>
              <a:ext uri="{FF2B5EF4-FFF2-40B4-BE49-F238E27FC236}">
                <a16:creationId xmlns:a16="http://schemas.microsoft.com/office/drawing/2014/main" id="{50105206-25D5-CAFF-D01A-6C366A0DDD06}"/>
              </a:ext>
            </a:extLst>
          </p:cNvPr>
          <p:cNvCxnSpPr>
            <a:cxnSpLocks/>
          </p:cNvCxnSpPr>
          <p:nvPr userDrawn="1"/>
        </p:nvCxnSpPr>
        <p:spPr>
          <a:xfrm>
            <a:off x="0" y="5208047"/>
            <a:ext cx="617607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Conector Reto 21">
            <a:extLst>
              <a:ext uri="{FF2B5EF4-FFF2-40B4-BE49-F238E27FC236}">
                <a16:creationId xmlns:a16="http://schemas.microsoft.com/office/drawing/2014/main" id="{F568D0A6-8634-2DEB-AE13-929FDDFD954E}"/>
              </a:ext>
            </a:extLst>
          </p:cNvPr>
          <p:cNvCxnSpPr>
            <a:cxnSpLocks/>
          </p:cNvCxnSpPr>
          <p:nvPr userDrawn="1"/>
        </p:nvCxnSpPr>
        <p:spPr>
          <a:xfrm>
            <a:off x="10546079" y="5220132"/>
            <a:ext cx="1645921"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76680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Obrigado">
    <p:bg>
      <p:bgPr>
        <a:solidFill>
          <a:schemeClr val="accent3"/>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hasCustomPrompt="1"/>
          </p:nvPr>
        </p:nvSpPr>
        <p:spPr>
          <a:xfrm>
            <a:off x="5495544" y="731520"/>
            <a:ext cx="5952744" cy="1645920"/>
          </a:xfrm>
        </p:spPr>
        <p:txBody>
          <a:bodyPr rtlCol="0"/>
          <a:lstStyle>
            <a:lvl1pPr algn="l">
              <a:defRPr lang="pt-BR" sz="5400"/>
            </a:lvl1pPr>
          </a:lstStyle>
          <a:p>
            <a:pPr rtl="0"/>
            <a:r>
              <a:rPr lang="pt-BR" dirty="0"/>
              <a:t>Clique para editar o estilo de título Mestre</a:t>
            </a:r>
          </a:p>
        </p:txBody>
      </p:sp>
      <p:sp>
        <p:nvSpPr>
          <p:cNvPr id="20" name="Espaço Reservado para Imagem 19">
            <a:extLst>
              <a:ext uri="{FF2B5EF4-FFF2-40B4-BE49-F238E27FC236}">
                <a16:creationId xmlns:a16="http://schemas.microsoft.com/office/drawing/2014/main" id="{2AA6941D-E239-2A54-E6C1-1574E59717D1}"/>
              </a:ext>
            </a:extLst>
          </p:cNvPr>
          <p:cNvSpPr>
            <a:spLocks noGrp="1"/>
          </p:cNvSpPr>
          <p:nvPr>
            <p:ph type="pic" sz="quarter" idx="13"/>
          </p:nvPr>
        </p:nvSpPr>
        <p:spPr>
          <a:xfrm>
            <a:off x="0" y="0"/>
            <a:ext cx="4872540" cy="6858000"/>
          </a:xfrm>
          <a:ln w="15875">
            <a:solidFill>
              <a:schemeClr val="tx1"/>
            </a:solidFill>
          </a:ln>
        </p:spPr>
        <p:txBody>
          <a:bodyPr rtlCol="0" anchor="ctr"/>
          <a:lstStyle>
            <a:lvl1pPr marL="0" indent="0" algn="ctr">
              <a:buNone/>
              <a:defRPr lang="pt-BR"/>
            </a:lvl1pPr>
          </a:lstStyle>
          <a:p>
            <a:pPr rtl="0"/>
            <a:r>
              <a:rPr lang="pt-BR"/>
              <a:t>Clique no ícone para adicionar uma imagem</a:t>
            </a:r>
            <a:endParaRPr lang="pt-BR" dirty="0"/>
          </a:p>
        </p:txBody>
      </p:sp>
      <p:cxnSp>
        <p:nvCxnSpPr>
          <p:cNvPr id="9" name="Conector Reto 8">
            <a:extLst>
              <a:ext uri="{FF2B5EF4-FFF2-40B4-BE49-F238E27FC236}">
                <a16:creationId xmlns:a16="http://schemas.microsoft.com/office/drawing/2014/main" id="{644C3332-D605-38F6-7D05-D7B329747768}"/>
              </a:ext>
            </a:extLst>
          </p:cNvPr>
          <p:cNvCxnSpPr>
            <a:cxnSpLocks/>
          </p:cNvCxnSpPr>
          <p:nvPr userDrawn="1"/>
        </p:nvCxnSpPr>
        <p:spPr>
          <a:xfrm>
            <a:off x="4863079" y="4150757"/>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Reto 12">
            <a:extLst>
              <a:ext uri="{FF2B5EF4-FFF2-40B4-BE49-F238E27FC236}">
                <a16:creationId xmlns:a16="http://schemas.microsoft.com/office/drawing/2014/main" id="{67B2C081-8C69-001E-872F-68A1B1E48B94}"/>
              </a:ext>
            </a:extLst>
          </p:cNvPr>
          <p:cNvCxnSpPr>
            <a:cxnSpLocks/>
          </p:cNvCxnSpPr>
          <p:nvPr userDrawn="1"/>
        </p:nvCxnSpPr>
        <p:spPr>
          <a:xfrm>
            <a:off x="4872540" y="5515589"/>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D5613557-EA43-56E7-5DE1-8A9813B2D7EB}"/>
              </a:ext>
            </a:extLst>
          </p:cNvPr>
          <p:cNvCxnSpPr>
            <a:cxnSpLocks/>
          </p:cNvCxnSpPr>
          <p:nvPr userDrawn="1"/>
        </p:nvCxnSpPr>
        <p:spPr>
          <a:xfrm>
            <a:off x="4872540" y="2766534"/>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Espaço Reservado para Texto 21">
            <a:extLst>
              <a:ext uri="{FF2B5EF4-FFF2-40B4-BE49-F238E27FC236}">
                <a16:creationId xmlns:a16="http://schemas.microsoft.com/office/drawing/2014/main" id="{0CA79F44-DB47-D961-5554-E6CEF0F31D75}"/>
              </a:ext>
            </a:extLst>
          </p:cNvPr>
          <p:cNvSpPr>
            <a:spLocks noGrp="1"/>
          </p:cNvSpPr>
          <p:nvPr>
            <p:ph type="body" sz="quarter" idx="14"/>
          </p:nvPr>
        </p:nvSpPr>
        <p:spPr>
          <a:xfrm>
            <a:off x="5495545" y="3191256"/>
            <a:ext cx="5953506" cy="731520"/>
          </a:xfrm>
        </p:spPr>
        <p:txBody>
          <a:bodyPr rtlCol="0" anchor="ctr"/>
          <a:lstStyle>
            <a:lvl1pPr marL="0" indent="0">
              <a:spcBef>
                <a:spcPts val="0"/>
              </a:spcBef>
              <a:buNone/>
              <a:defRPr lang="pt-BR" sz="2400" baseline="0">
                <a:latin typeface="+mj-lt"/>
              </a:defRPr>
            </a:lvl1pPr>
          </a:lstStyle>
          <a:p>
            <a:pPr lvl="0" rtl="0"/>
            <a:r>
              <a:rPr lang="pt-BR"/>
              <a:t>Clique para editar os estilos de texto Mestres</a:t>
            </a:r>
          </a:p>
        </p:txBody>
      </p:sp>
      <p:sp>
        <p:nvSpPr>
          <p:cNvPr id="23" name="Espaço Reservado para Texto 21">
            <a:extLst>
              <a:ext uri="{FF2B5EF4-FFF2-40B4-BE49-F238E27FC236}">
                <a16:creationId xmlns:a16="http://schemas.microsoft.com/office/drawing/2014/main" id="{D8CB894C-EA47-EEFE-AB8C-A9B9B10EDFAC}"/>
              </a:ext>
            </a:extLst>
          </p:cNvPr>
          <p:cNvSpPr>
            <a:spLocks noGrp="1"/>
          </p:cNvSpPr>
          <p:nvPr>
            <p:ph type="body" sz="quarter" idx="15"/>
          </p:nvPr>
        </p:nvSpPr>
        <p:spPr>
          <a:xfrm>
            <a:off x="5494782" y="4498848"/>
            <a:ext cx="5953506" cy="731520"/>
          </a:xfrm>
        </p:spPr>
        <p:txBody>
          <a:bodyPr rtlCol="0" anchor="ctr"/>
          <a:lstStyle>
            <a:lvl1pPr marL="0" indent="0">
              <a:spcBef>
                <a:spcPts val="0"/>
              </a:spcBef>
              <a:buNone/>
              <a:defRPr lang="pt-BR" sz="2400" baseline="0">
                <a:latin typeface="+mj-lt"/>
              </a:defRPr>
            </a:lvl1pPr>
          </a:lstStyle>
          <a:p>
            <a:pPr lvl="0" rtl="0"/>
            <a:r>
              <a:rPr lang="pt-BR"/>
              <a:t>Clique para editar os estilos de texto Mestres</a:t>
            </a:r>
          </a:p>
        </p:txBody>
      </p:sp>
      <p:sp>
        <p:nvSpPr>
          <p:cNvPr id="24" name="Espaço Reservado para Texto 21">
            <a:extLst>
              <a:ext uri="{FF2B5EF4-FFF2-40B4-BE49-F238E27FC236}">
                <a16:creationId xmlns:a16="http://schemas.microsoft.com/office/drawing/2014/main" id="{B3C09B13-9367-B435-A76A-9DBB1332FC5F}"/>
              </a:ext>
            </a:extLst>
          </p:cNvPr>
          <p:cNvSpPr>
            <a:spLocks noGrp="1"/>
          </p:cNvSpPr>
          <p:nvPr>
            <p:ph type="body" sz="quarter" idx="16"/>
          </p:nvPr>
        </p:nvSpPr>
        <p:spPr>
          <a:xfrm>
            <a:off x="5494782" y="5797296"/>
            <a:ext cx="5953506" cy="731520"/>
          </a:xfrm>
        </p:spPr>
        <p:txBody>
          <a:bodyPr rtlCol="0" anchor="ctr"/>
          <a:lstStyle>
            <a:lvl1pPr marL="0" indent="0">
              <a:spcBef>
                <a:spcPts val="0"/>
              </a:spcBef>
              <a:buNone/>
              <a:defRPr lang="pt-BR" sz="2400" baseline="0">
                <a:latin typeface="+mj-lt"/>
              </a:defRPr>
            </a:lvl1pPr>
          </a:lstStyle>
          <a:p>
            <a:pPr lvl="0" rtl="0"/>
            <a:r>
              <a:rPr lang="pt-BR"/>
              <a:t>Clique para editar os estilos de texto Mestres</a:t>
            </a:r>
          </a:p>
        </p:txBody>
      </p:sp>
    </p:spTree>
    <p:extLst>
      <p:ext uri="{BB962C8B-B14F-4D97-AF65-F5344CB8AC3E}">
        <p14:creationId xmlns:p14="http://schemas.microsoft.com/office/powerpoint/2010/main" val="16141012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omente Título">
    <p:bg>
      <p:bgPr>
        <a:solidFill>
          <a:schemeClr val="accent1"/>
        </a:solidFill>
        <a:effectLst/>
      </p:bgPr>
    </p:bg>
    <p:spTree>
      <p:nvGrpSpPr>
        <p:cNvPr id="1" name=""/>
        <p:cNvGrpSpPr/>
        <p:nvPr/>
      </p:nvGrpSpPr>
      <p:grpSpPr>
        <a:xfrm>
          <a:off x="0" y="0"/>
          <a:ext cx="0" cy="0"/>
          <a:chOff x="0" y="0"/>
          <a:chExt cx="0" cy="0"/>
        </a:xfrm>
      </p:grpSpPr>
      <p:sp>
        <p:nvSpPr>
          <p:cNvPr id="14" name="Título 1">
            <a:extLst>
              <a:ext uri="{FF2B5EF4-FFF2-40B4-BE49-F238E27FC236}">
                <a16:creationId xmlns:a16="http://schemas.microsoft.com/office/drawing/2014/main" id="{F77913A3-071A-44D9-E59A-B9C86D99FF3B}"/>
              </a:ext>
            </a:extLst>
          </p:cNvPr>
          <p:cNvSpPr>
            <a:spLocks noGrp="1"/>
          </p:cNvSpPr>
          <p:nvPr>
            <p:ph type="title"/>
          </p:nvPr>
        </p:nvSpPr>
        <p:spPr>
          <a:xfrm>
            <a:off x="2039112" y="54864"/>
            <a:ext cx="8165592" cy="969264"/>
          </a:xfrm>
        </p:spPr>
        <p:txBody>
          <a:bodyPr rtlCol="0"/>
          <a:lstStyle>
            <a:lvl1pPr algn="ctr">
              <a:defRPr lang="pt-BR"/>
            </a:lvl1pPr>
          </a:lstStyle>
          <a:p>
            <a:pPr rtl="0"/>
            <a:r>
              <a:rPr lang="pt-BR"/>
              <a:t>Clique para editar o título Mestre</a:t>
            </a:r>
          </a:p>
        </p:txBody>
      </p:sp>
      <p:sp>
        <p:nvSpPr>
          <p:cNvPr id="5" name="Espaço Reservado para o Número do Slide 4">
            <a:extLst>
              <a:ext uri="{FF2B5EF4-FFF2-40B4-BE49-F238E27FC236}">
                <a16:creationId xmlns:a16="http://schemas.microsoft.com/office/drawing/2014/main" id="{E9A67C02-F658-3749-9924-99BDA9C11E7A}"/>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sp>
        <p:nvSpPr>
          <p:cNvPr id="4" name="Espaço Reservado para Rodapé 3">
            <a:extLst>
              <a:ext uri="{FF2B5EF4-FFF2-40B4-BE49-F238E27FC236}">
                <a16:creationId xmlns:a16="http://schemas.microsoft.com/office/drawing/2014/main" id="{CB7120C0-232E-AD3B-138D-B65A7AD49C94}"/>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endParaRPr lang="pt-BR" dirty="0"/>
          </a:p>
        </p:txBody>
      </p:sp>
      <p:sp>
        <p:nvSpPr>
          <p:cNvPr id="3" name="Espaço Reservado para Data 2">
            <a:extLst>
              <a:ext uri="{FF2B5EF4-FFF2-40B4-BE49-F238E27FC236}">
                <a16:creationId xmlns:a16="http://schemas.microsoft.com/office/drawing/2014/main" id="{7110ABD4-B26A-0940-A80F-399F8FCAD992}"/>
              </a:ext>
            </a:extLst>
          </p:cNvPr>
          <p:cNvSpPr>
            <a:spLocks noGrp="1"/>
          </p:cNvSpPr>
          <p:nvPr>
            <p:ph type="dt" sz="half" idx="10"/>
          </p:nvPr>
        </p:nvSpPr>
        <p:spPr/>
        <p:txBody>
          <a:bodyPr rtlCol="0"/>
          <a:lstStyle>
            <a:defPPr>
              <a:defRPr lang="pt-BR"/>
            </a:defPPr>
          </a:lstStyle>
          <a:p>
            <a:pPr rtl="0"/>
            <a:r>
              <a:rPr lang="pt-BR"/>
              <a:t>20XX</a:t>
            </a:r>
            <a:endParaRPr lang="pt-BR" dirty="0"/>
          </a:p>
        </p:txBody>
      </p:sp>
      <p:cxnSp>
        <p:nvCxnSpPr>
          <p:cNvPr id="7" name="Conector Reto 6">
            <a:extLst>
              <a:ext uri="{FF2B5EF4-FFF2-40B4-BE49-F238E27FC236}">
                <a16:creationId xmlns:a16="http://schemas.microsoft.com/office/drawing/2014/main" id="{394864F6-8550-2BFC-DC03-2BB296DF2E9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Conector Reto 8">
            <a:extLst>
              <a:ext uri="{FF2B5EF4-FFF2-40B4-BE49-F238E27FC236}">
                <a16:creationId xmlns:a16="http://schemas.microsoft.com/office/drawing/2014/main" id="{4D95A92E-7815-7546-3201-42AEFA654F4C}"/>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Conector Reto 10">
            <a:extLst>
              <a:ext uri="{FF2B5EF4-FFF2-40B4-BE49-F238E27FC236}">
                <a16:creationId xmlns:a16="http://schemas.microsoft.com/office/drawing/2014/main" id="{0FF23430-1681-F3A4-F071-7C338746014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Reto 12">
            <a:extLst>
              <a:ext uri="{FF2B5EF4-FFF2-40B4-BE49-F238E27FC236}">
                <a16:creationId xmlns:a16="http://schemas.microsoft.com/office/drawing/2014/main" id="{47B44D2F-F976-B752-100E-E994C9F0206A}"/>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9439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Em branco">
    <p:bg>
      <p:bgPr>
        <a:solidFill>
          <a:schemeClr val="accent1"/>
        </a:solidFill>
        <a:effectLst/>
      </p:bgPr>
    </p:bg>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1DAC1505-F26B-3039-38E3-3A7F7CC7F364}"/>
              </a:ext>
            </a:extLst>
          </p:cNvPr>
          <p:cNvSpPr>
            <a:spLocks noGrp="1"/>
          </p:cNvSpPr>
          <p:nvPr>
            <p:ph type="dt" sz="half" idx="10"/>
          </p:nvPr>
        </p:nvSpPr>
        <p:spPr/>
        <p:txBody>
          <a:bodyPr rtlCol="0"/>
          <a:lstStyle>
            <a:defPPr>
              <a:defRPr lang="pt-BR"/>
            </a:defPPr>
          </a:lstStyle>
          <a:p>
            <a:pPr rtl="0"/>
            <a:r>
              <a:rPr lang="pt-BR"/>
              <a:t>20XX</a:t>
            </a:r>
            <a:endParaRPr lang="pt-BR" dirty="0"/>
          </a:p>
        </p:txBody>
      </p:sp>
      <p:sp>
        <p:nvSpPr>
          <p:cNvPr id="3" name="Espaço Reservado para Rodapé 2">
            <a:extLst>
              <a:ext uri="{FF2B5EF4-FFF2-40B4-BE49-F238E27FC236}">
                <a16:creationId xmlns:a16="http://schemas.microsoft.com/office/drawing/2014/main" id="{962C2A94-01A4-034C-9AE7-87CF1238308E}"/>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endParaRPr lang="pt-BR" dirty="0"/>
          </a:p>
        </p:txBody>
      </p:sp>
      <p:sp>
        <p:nvSpPr>
          <p:cNvPr id="4" name="Espaço Reservado para o Número do Slide 3">
            <a:extLst>
              <a:ext uri="{FF2B5EF4-FFF2-40B4-BE49-F238E27FC236}">
                <a16:creationId xmlns:a16="http://schemas.microsoft.com/office/drawing/2014/main" id="{5E45BEB7-6CEE-98EF-C00B-19BF6407E318}"/>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cxnSp>
        <p:nvCxnSpPr>
          <p:cNvPr id="6" name="Conector Reto 5">
            <a:extLst>
              <a:ext uri="{FF2B5EF4-FFF2-40B4-BE49-F238E27FC236}">
                <a16:creationId xmlns:a16="http://schemas.microsoft.com/office/drawing/2014/main" id="{74912249-F431-4F6C-4213-30FF47C81741}"/>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187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m com legenda">
    <p:bg>
      <p:bgPr>
        <a:solidFill>
          <a:schemeClr val="accent3"/>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hasCustomPrompt="1"/>
          </p:nvPr>
        </p:nvSpPr>
        <p:spPr>
          <a:xfrm>
            <a:off x="5495544" y="0"/>
            <a:ext cx="4370832" cy="2194560"/>
          </a:xfrm>
        </p:spPr>
        <p:txBody>
          <a:bodyPr rtlCol="0"/>
          <a:lstStyle>
            <a:lvl1pPr algn="l">
              <a:defRPr lang="pt-BR" sz="4000"/>
            </a:lvl1pPr>
          </a:lstStyle>
          <a:p>
            <a:pPr rtl="0"/>
            <a:r>
              <a:rPr lang="pt-BR" dirty="0"/>
              <a:t>Clique para editar o estilo de título Mestre</a:t>
            </a:r>
          </a:p>
        </p:txBody>
      </p:sp>
      <p:sp>
        <p:nvSpPr>
          <p:cNvPr id="13" name="Espaço Reservado para Imagem 12">
            <a:extLst>
              <a:ext uri="{FF2B5EF4-FFF2-40B4-BE49-F238E27FC236}">
                <a16:creationId xmlns:a16="http://schemas.microsoft.com/office/drawing/2014/main" id="{54A61420-31F3-2DF5-A319-19A8896350EA}"/>
              </a:ext>
            </a:extLst>
          </p:cNvPr>
          <p:cNvSpPr>
            <a:spLocks noGrp="1"/>
          </p:cNvSpPr>
          <p:nvPr>
            <p:ph type="pic" sz="quarter" idx="13"/>
          </p:nvPr>
        </p:nvSpPr>
        <p:spPr>
          <a:xfrm>
            <a:off x="1" y="3810"/>
            <a:ext cx="4856184" cy="6850379"/>
          </a:xfrm>
          <a:ln w="15875">
            <a:solidFill>
              <a:schemeClr val="tx1"/>
            </a:solidFill>
          </a:ln>
        </p:spPr>
        <p:txBody>
          <a:bodyPr rtlCol="0"/>
          <a:lstStyle>
            <a:defPPr>
              <a:defRPr lang="pt-BR"/>
            </a:defPPr>
          </a:lstStyle>
          <a:p>
            <a:pPr rtl="0"/>
            <a:r>
              <a:rPr lang="pt-BR"/>
              <a:t>Clique no ícone para adicionar uma imagem</a:t>
            </a:r>
            <a:endParaRPr lang="pt-BR" dirty="0"/>
          </a:p>
        </p:txBody>
      </p:sp>
      <p:sp>
        <p:nvSpPr>
          <p:cNvPr id="3" name="Espaço Reservado para Conteúdo 2">
            <a:extLst>
              <a:ext uri="{FF2B5EF4-FFF2-40B4-BE49-F238E27FC236}">
                <a16:creationId xmlns:a16="http://schemas.microsoft.com/office/drawing/2014/main" id="{D53F374C-57DC-E207-D494-6986428A2D60}"/>
              </a:ext>
            </a:extLst>
          </p:cNvPr>
          <p:cNvSpPr>
            <a:spLocks noGrp="1"/>
          </p:cNvSpPr>
          <p:nvPr>
            <p:ph idx="1"/>
          </p:nvPr>
        </p:nvSpPr>
        <p:spPr>
          <a:xfrm>
            <a:off x="4856185" y="2212849"/>
            <a:ext cx="7335814" cy="4645152"/>
          </a:xfrm>
        </p:spPr>
        <p:txBody>
          <a:bodyPr rtlCol="0"/>
          <a:lstStyle>
            <a:defPPr>
              <a:defRPr lang="pt-BR"/>
            </a:def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Tree>
    <p:extLst>
      <p:ext uri="{BB962C8B-B14F-4D97-AF65-F5344CB8AC3E}">
        <p14:creationId xmlns:p14="http://schemas.microsoft.com/office/powerpoint/2010/main" val="616354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abeçalho da Seção">
    <p:spTree>
      <p:nvGrpSpPr>
        <p:cNvPr id="1" name=""/>
        <p:cNvGrpSpPr/>
        <p:nvPr/>
      </p:nvGrpSpPr>
      <p:grpSpPr>
        <a:xfrm>
          <a:off x="0" y="0"/>
          <a:ext cx="0" cy="0"/>
          <a:chOff x="0" y="0"/>
          <a:chExt cx="0" cy="0"/>
        </a:xfrm>
      </p:grpSpPr>
      <p:sp>
        <p:nvSpPr>
          <p:cNvPr id="8" name="Espaço Reservado para Imagem 7">
            <a:extLst>
              <a:ext uri="{FF2B5EF4-FFF2-40B4-BE49-F238E27FC236}">
                <a16:creationId xmlns:a16="http://schemas.microsoft.com/office/drawing/2014/main" id="{F32D5F1B-4B4F-5C42-0EFC-AE54D2C4EC2F}"/>
              </a:ext>
            </a:extLst>
          </p:cNvPr>
          <p:cNvSpPr>
            <a:spLocks noGrp="1"/>
          </p:cNvSpPr>
          <p:nvPr>
            <p:ph type="pic" sz="quarter" idx="10"/>
          </p:nvPr>
        </p:nvSpPr>
        <p:spPr>
          <a:xfrm>
            <a:off x="0" y="0"/>
            <a:ext cx="12192000" cy="6858000"/>
          </a:xfrm>
          <a:solidFill>
            <a:schemeClr val="accent2">
              <a:lumMod val="40000"/>
              <a:lumOff val="60000"/>
            </a:schemeClr>
          </a:solidFill>
        </p:spPr>
        <p:txBody>
          <a:bodyPr rtlCol="0"/>
          <a:lstStyle>
            <a:lvl1pPr marL="0" indent="0">
              <a:buNone/>
              <a:defRPr lang="pt-BR"/>
            </a:lvl1pPr>
          </a:lstStyle>
          <a:p>
            <a:pPr rtl="0"/>
            <a:r>
              <a:rPr lang="pt-BR"/>
              <a:t>Clique no ícone para adicionar uma imagem</a:t>
            </a:r>
            <a:endParaRPr lang="pt-BR" dirty="0"/>
          </a:p>
        </p:txBody>
      </p:sp>
      <p:sp>
        <p:nvSpPr>
          <p:cNvPr id="2" name="Título 1">
            <a:extLst>
              <a:ext uri="{FF2B5EF4-FFF2-40B4-BE49-F238E27FC236}">
                <a16:creationId xmlns:a16="http://schemas.microsoft.com/office/drawing/2014/main" id="{FE63A1AE-C2A2-3984-EE25-E51E8DD651B1}"/>
              </a:ext>
            </a:extLst>
          </p:cNvPr>
          <p:cNvSpPr>
            <a:spLocks noGrp="1"/>
          </p:cNvSpPr>
          <p:nvPr>
            <p:ph type="title"/>
          </p:nvPr>
        </p:nvSpPr>
        <p:spPr>
          <a:xfrm>
            <a:off x="1508760" y="1188720"/>
            <a:ext cx="9171432" cy="4480560"/>
          </a:xfrm>
          <a:ln w="15875">
            <a:solidFill>
              <a:schemeClr val="accent1"/>
            </a:solidFill>
          </a:ln>
        </p:spPr>
        <p:txBody>
          <a:bodyPr lIns="365760" bIns="640080" rtlCol="0" anchor="ctr"/>
          <a:lstStyle>
            <a:lvl1pPr>
              <a:defRPr lang="pt-BR" sz="7200">
                <a:solidFill>
                  <a:schemeClr val="accent1"/>
                </a:solidFill>
              </a:defRPr>
            </a:lvl1pPr>
          </a:lstStyle>
          <a:p>
            <a:pPr rtl="0"/>
            <a:r>
              <a:rPr lang="pt-BR"/>
              <a:t>Clique para editar o título Mestre</a:t>
            </a:r>
          </a:p>
        </p:txBody>
      </p:sp>
      <p:sp>
        <p:nvSpPr>
          <p:cNvPr id="3" name="Espaço Reservado para Texto 2">
            <a:extLst>
              <a:ext uri="{FF2B5EF4-FFF2-40B4-BE49-F238E27FC236}">
                <a16:creationId xmlns:a16="http://schemas.microsoft.com/office/drawing/2014/main" id="{C27A141F-6D41-3734-9073-FB0B24ECBB3C}"/>
              </a:ext>
            </a:extLst>
          </p:cNvPr>
          <p:cNvSpPr>
            <a:spLocks noGrp="1"/>
          </p:cNvSpPr>
          <p:nvPr>
            <p:ph type="body" idx="1"/>
          </p:nvPr>
        </p:nvSpPr>
        <p:spPr>
          <a:xfrm>
            <a:off x="6665976" y="5102352"/>
            <a:ext cx="2889504" cy="365760"/>
          </a:xfrm>
        </p:spPr>
        <p:txBody>
          <a:bodyPr rtlCol="0"/>
          <a:lstStyle>
            <a:lvl1pPr marL="0" indent="0" algn="ctr">
              <a:lnSpc>
                <a:spcPct val="100000"/>
              </a:lnSpc>
              <a:spcBef>
                <a:spcPts val="0"/>
              </a:spcBef>
              <a:buNone/>
              <a:defRPr lang="pt-BR" sz="1800">
                <a:solidFill>
                  <a:schemeClr val="accent1"/>
                </a:solidFill>
              </a:defRPr>
            </a:lvl1pPr>
            <a:lvl2pPr marL="457200" indent="0">
              <a:buNone/>
              <a:defRPr lang="pt-BR" sz="2000">
                <a:solidFill>
                  <a:schemeClr val="tx1">
                    <a:tint val="75000"/>
                  </a:schemeClr>
                </a:solidFill>
              </a:defRPr>
            </a:lvl2pPr>
            <a:lvl3pPr marL="914400" indent="0">
              <a:buNone/>
              <a:defRPr lang="pt-BR" sz="1800">
                <a:solidFill>
                  <a:schemeClr val="tx1">
                    <a:tint val="75000"/>
                  </a:schemeClr>
                </a:solidFill>
              </a:defRPr>
            </a:lvl3pPr>
            <a:lvl4pPr marL="1371600" indent="0">
              <a:buNone/>
              <a:defRPr lang="pt-BR" sz="1600">
                <a:solidFill>
                  <a:schemeClr val="tx1">
                    <a:tint val="75000"/>
                  </a:schemeClr>
                </a:solidFill>
              </a:defRPr>
            </a:lvl4pPr>
            <a:lvl5pPr marL="1828800" indent="0">
              <a:buNone/>
              <a:defRPr lang="pt-BR" sz="1600">
                <a:solidFill>
                  <a:schemeClr val="tx1">
                    <a:tint val="75000"/>
                  </a:schemeClr>
                </a:solidFill>
              </a:defRPr>
            </a:lvl5pPr>
            <a:lvl6pPr marL="2286000" indent="0">
              <a:buNone/>
              <a:defRPr lang="pt-BR" sz="1600">
                <a:solidFill>
                  <a:schemeClr val="tx1">
                    <a:tint val="75000"/>
                  </a:schemeClr>
                </a:solidFill>
              </a:defRPr>
            </a:lvl6pPr>
            <a:lvl7pPr marL="2743200" indent="0">
              <a:buNone/>
              <a:defRPr lang="pt-BR" sz="1600">
                <a:solidFill>
                  <a:schemeClr val="tx1">
                    <a:tint val="75000"/>
                  </a:schemeClr>
                </a:solidFill>
              </a:defRPr>
            </a:lvl7pPr>
            <a:lvl8pPr marL="3200400" indent="0">
              <a:buNone/>
              <a:defRPr lang="pt-BR" sz="1600">
                <a:solidFill>
                  <a:schemeClr val="tx1">
                    <a:tint val="75000"/>
                  </a:schemeClr>
                </a:solidFill>
              </a:defRPr>
            </a:lvl8pPr>
            <a:lvl9pPr marL="3657600" indent="0">
              <a:buNone/>
              <a:defRPr lang="pt-BR" sz="1600">
                <a:solidFill>
                  <a:schemeClr val="tx1">
                    <a:tint val="75000"/>
                  </a:schemeClr>
                </a:solidFill>
              </a:defRPr>
            </a:lvl9pPr>
          </a:lstStyle>
          <a:p>
            <a:pPr lvl="0" rtl="0"/>
            <a:r>
              <a:rPr lang="pt-BR"/>
              <a:t>Clique para editar os estilos de texto Mestres</a:t>
            </a:r>
          </a:p>
        </p:txBody>
      </p:sp>
    </p:spTree>
    <p:extLst>
      <p:ext uri="{BB962C8B-B14F-4D97-AF65-F5344CB8AC3E}">
        <p14:creationId xmlns:p14="http://schemas.microsoft.com/office/powerpoint/2010/main" val="3941374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ítulo e Conteúdo com imagem">
    <p:bg>
      <p:bgPr>
        <a:solidFill>
          <a:schemeClr val="accent4">
            <a:lumMod val="50000"/>
          </a:schemeClr>
        </a:solidFill>
        <a:effectLst/>
      </p:bgPr>
    </p:bg>
    <p:spTree>
      <p:nvGrpSpPr>
        <p:cNvPr id="1" name=""/>
        <p:cNvGrpSpPr/>
        <p:nvPr/>
      </p:nvGrpSpPr>
      <p:grpSpPr>
        <a:xfrm>
          <a:off x="0" y="0"/>
          <a:ext cx="0" cy="0"/>
          <a:chOff x="0" y="0"/>
          <a:chExt cx="0" cy="0"/>
        </a:xfrm>
      </p:grpSpPr>
      <p:sp>
        <p:nvSpPr>
          <p:cNvPr id="20" name="Espaço Reservado para Imagem 19">
            <a:extLst>
              <a:ext uri="{FF2B5EF4-FFF2-40B4-BE49-F238E27FC236}">
                <a16:creationId xmlns:a16="http://schemas.microsoft.com/office/drawing/2014/main" id="{B66CC86A-5147-8A3A-D69B-E3F6DBACAE98}"/>
              </a:ext>
            </a:extLst>
          </p:cNvPr>
          <p:cNvSpPr>
            <a:spLocks noGrp="1"/>
          </p:cNvSpPr>
          <p:nvPr>
            <p:ph type="pic" sz="quarter" idx="13"/>
          </p:nvPr>
        </p:nvSpPr>
        <p:spPr>
          <a:xfrm>
            <a:off x="1636301" y="928122"/>
            <a:ext cx="3251199" cy="5001754"/>
          </a:xfrm>
          <a:ln w="15875">
            <a:solidFill>
              <a:schemeClr val="accent1"/>
            </a:solidFill>
          </a:ln>
        </p:spPr>
        <p:txBody>
          <a:bodyPr rtlCol="0" anchor="ctr"/>
          <a:lstStyle>
            <a:lvl1pPr marL="0" indent="0" algn="ctr">
              <a:buNone/>
              <a:defRPr lang="pt-BR">
                <a:solidFill>
                  <a:schemeClr val="accent1"/>
                </a:solidFill>
              </a:defRPr>
            </a:lvl1pPr>
          </a:lstStyle>
          <a:p>
            <a:pPr rtl="0"/>
            <a:r>
              <a:rPr lang="pt-BR"/>
              <a:t>Clique no ícone para adicionar uma imagem</a:t>
            </a:r>
            <a:endParaRPr lang="pt-BR" dirty="0"/>
          </a:p>
        </p:txBody>
      </p:sp>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6400800" y="1225296"/>
            <a:ext cx="4718304" cy="1645920"/>
          </a:xfrm>
        </p:spPr>
        <p:txBody>
          <a:bodyPr rtlCol="0"/>
          <a:lstStyle>
            <a:lvl1pPr>
              <a:defRPr lang="pt-BR" baseline="0">
                <a:solidFill>
                  <a:schemeClr val="accent1"/>
                </a:solidFill>
              </a:defRPr>
            </a:lvl1pPr>
          </a:lstStyle>
          <a:p>
            <a:pPr rtl="0"/>
            <a:r>
              <a:rPr lang="pt-BR"/>
              <a:t>Clique para editar o título Mestre</a:t>
            </a:r>
          </a:p>
        </p:txBody>
      </p:sp>
      <p:sp>
        <p:nvSpPr>
          <p:cNvPr id="3" name="Espaço Reservado para Conteúdo 2">
            <a:extLst>
              <a:ext uri="{FF2B5EF4-FFF2-40B4-BE49-F238E27FC236}">
                <a16:creationId xmlns:a16="http://schemas.microsoft.com/office/drawing/2014/main" id="{D53F374C-57DC-E207-D494-6986428A2D60}"/>
              </a:ext>
            </a:extLst>
          </p:cNvPr>
          <p:cNvSpPr>
            <a:spLocks noGrp="1"/>
          </p:cNvSpPr>
          <p:nvPr>
            <p:ph idx="1"/>
          </p:nvPr>
        </p:nvSpPr>
        <p:spPr>
          <a:xfrm>
            <a:off x="6400800" y="2898648"/>
            <a:ext cx="4370832" cy="2029968"/>
          </a:xfrm>
        </p:spPr>
        <p:txBody>
          <a:bodyPr rtlCol="0"/>
          <a:lstStyle>
            <a:lvl1pPr marL="0" indent="0">
              <a:lnSpc>
                <a:spcPct val="100000"/>
              </a:lnSpc>
              <a:buNone/>
              <a:defRPr lang="pt-BR" sz="1800">
                <a:solidFill>
                  <a:schemeClr val="accent1"/>
                </a:solidFill>
              </a:defRPr>
            </a:lvl1pPr>
            <a:lvl2pPr marL="566928" indent="-283464">
              <a:lnSpc>
                <a:spcPct val="100000"/>
              </a:lnSpc>
              <a:buFont typeface="Wingdings" panose="05000000000000000000" pitchFamily="2" charset="2"/>
              <a:buChar char="§"/>
              <a:defRPr lang="pt-BR" sz="1600">
                <a:solidFill>
                  <a:schemeClr val="accent1"/>
                </a:solidFill>
              </a:defRPr>
            </a:lvl2pPr>
            <a:lvl3pPr marL="850392" indent="-283464">
              <a:lnSpc>
                <a:spcPct val="100000"/>
              </a:lnSpc>
              <a:buFont typeface="Wingdings" panose="05000000000000000000" pitchFamily="2" charset="2"/>
              <a:buChar char="§"/>
              <a:defRPr lang="pt-BR" sz="1400">
                <a:solidFill>
                  <a:schemeClr val="accent1"/>
                </a:solidFill>
              </a:defRPr>
            </a:lvl3pPr>
            <a:lvl4pPr marL="1133856" indent="-283464">
              <a:lnSpc>
                <a:spcPct val="100000"/>
              </a:lnSpc>
              <a:buFont typeface="Wingdings" panose="05000000000000000000" pitchFamily="2" charset="2"/>
              <a:buChar char="§"/>
              <a:defRPr lang="pt-BR" sz="1200">
                <a:solidFill>
                  <a:schemeClr val="accent1"/>
                </a:solidFill>
              </a:defRPr>
            </a:lvl4pPr>
            <a:lvl5pPr marL="1417320" indent="-283464">
              <a:lnSpc>
                <a:spcPct val="100000"/>
              </a:lnSpc>
              <a:buFont typeface="Wingdings" panose="05000000000000000000" pitchFamily="2" charset="2"/>
              <a:buChar char="§"/>
              <a:defRPr lang="pt-BR" sz="1200">
                <a:solidFill>
                  <a:schemeClr val="accent1"/>
                </a:solidFill>
              </a:defRPr>
            </a:lvl5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8" name="Conector Reto 7">
            <a:extLst>
              <a:ext uri="{FF2B5EF4-FFF2-40B4-BE49-F238E27FC236}">
                <a16:creationId xmlns:a16="http://schemas.microsoft.com/office/drawing/2014/main" id="{011CC225-384C-A7E8-AFBF-89D35684100D}"/>
              </a:ext>
            </a:extLst>
          </p:cNvPr>
          <p:cNvCxnSpPr>
            <a:cxnSpLocks/>
          </p:cNvCxnSpPr>
          <p:nvPr userDrawn="1"/>
        </p:nvCxnSpPr>
        <p:spPr>
          <a:xfrm>
            <a:off x="0" y="395159"/>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959E07A8-FF17-EE00-CEAE-9071F30D748F}"/>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D352F90E-8B45-B50A-6BB9-250D96DE376E}"/>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D3915D5E-49E8-33A0-1B5E-9B7880A4BC60}"/>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CE56D179-21F4-E208-F1F2-385E53DC3F00}"/>
              </a:ext>
            </a:extLst>
          </p:cNvPr>
          <p:cNvCxnSpPr>
            <a:cxnSpLocks/>
          </p:cNvCxnSpPr>
          <p:nvPr userDrawn="1"/>
        </p:nvCxnSpPr>
        <p:spPr>
          <a:xfrm flipV="1">
            <a:off x="6096000" y="395159"/>
            <a:ext cx="0" cy="6044326"/>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455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ítulo e Conteúdo">
    <p:bg>
      <p:bgPr>
        <a:solidFill>
          <a:schemeClr val="accent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2039112" y="54864"/>
            <a:ext cx="8165592" cy="969264"/>
          </a:xfrm>
        </p:spPr>
        <p:txBody>
          <a:bodyPr rtlCol="0"/>
          <a:lstStyle>
            <a:lvl1pPr algn="ctr">
              <a:defRPr lang="pt-BR"/>
            </a:lvl1pPr>
          </a:lstStyle>
          <a:p>
            <a:pPr rtl="0"/>
            <a:r>
              <a:rPr lang="pt-BR"/>
              <a:t>Clique para editar o título Mestre</a:t>
            </a:r>
          </a:p>
        </p:txBody>
      </p:sp>
      <p:sp>
        <p:nvSpPr>
          <p:cNvPr id="3" name="Espaço Reservado para Conteúdo 2">
            <a:extLst>
              <a:ext uri="{FF2B5EF4-FFF2-40B4-BE49-F238E27FC236}">
                <a16:creationId xmlns:a16="http://schemas.microsoft.com/office/drawing/2014/main" id="{D53F374C-57DC-E207-D494-6986428A2D60}"/>
              </a:ext>
            </a:extLst>
          </p:cNvPr>
          <p:cNvSpPr>
            <a:spLocks noGrp="1"/>
          </p:cNvSpPr>
          <p:nvPr>
            <p:ph idx="1"/>
          </p:nvPr>
        </p:nvSpPr>
        <p:spPr>
          <a:xfrm>
            <a:off x="987552" y="1444752"/>
            <a:ext cx="10287000" cy="4562856"/>
          </a:xfrm>
        </p:spPr>
        <p:txBody>
          <a:bodyPr rtlCol="0"/>
          <a:lstStyle>
            <a:defPPr>
              <a:defRPr lang="pt-BR"/>
            </a:defPPr>
          </a:lstStyle>
          <a:p>
            <a:pPr lvl="0" rtl="0"/>
            <a:r>
              <a:rPr lang="pt-BR"/>
              <a:t>Clique para editar os estilos de texto Mestres</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defPPr>
              <a:defRPr lang="pt-BR"/>
            </a:defPPr>
          </a:lstStyle>
          <a:p>
            <a:pPr rtl="0"/>
            <a:r>
              <a:rPr lang="pt-BR"/>
              <a:t>20XX</a:t>
            </a:r>
            <a:endParaRPr lang="pt-BR" dirty="0"/>
          </a:p>
        </p:txBody>
      </p:sp>
      <p:cxnSp>
        <p:nvCxnSpPr>
          <p:cNvPr id="8" name="Conector Reto 7">
            <a:extLst>
              <a:ext uri="{FF2B5EF4-FFF2-40B4-BE49-F238E27FC236}">
                <a16:creationId xmlns:a16="http://schemas.microsoft.com/office/drawing/2014/main" id="{61B47E35-6C3A-C32C-9037-4D421B7FAE1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B8DBFA4F-F38F-EF0F-7457-5210BB03F444}"/>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568DEE4A-F4AB-FB9A-FDD7-3AFBB5A2740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EC921DE1-D458-FC03-01B4-9ECBDF8B6F27}"/>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492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quipe x4">
    <p:bg>
      <p:bgPr>
        <a:solidFill>
          <a:schemeClr val="tx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hasCustomPrompt="1"/>
          </p:nvPr>
        </p:nvSpPr>
        <p:spPr>
          <a:xfrm>
            <a:off x="640080" y="466344"/>
            <a:ext cx="3236976" cy="996696"/>
          </a:xfrm>
        </p:spPr>
        <p:txBody>
          <a:bodyPr rtlCol="0"/>
          <a:lstStyle>
            <a:lvl1pPr>
              <a:defRPr lang="pt-BR" sz="3200">
                <a:solidFill>
                  <a:schemeClr val="accent1"/>
                </a:solidFill>
              </a:defRPr>
            </a:lvl1pPr>
          </a:lstStyle>
          <a:p>
            <a:pPr rtl="0"/>
            <a:r>
              <a:rPr lang="pt-BR" dirty="0"/>
              <a:t>Clique para editar o estilo de título Mestre</a:t>
            </a:r>
          </a:p>
        </p:txBody>
      </p:sp>
      <p:sp>
        <p:nvSpPr>
          <p:cNvPr id="19" name="Espaço Reservado para Texto 2">
            <a:extLst>
              <a:ext uri="{FF2B5EF4-FFF2-40B4-BE49-F238E27FC236}">
                <a16:creationId xmlns:a16="http://schemas.microsoft.com/office/drawing/2014/main" id="{CB1722C2-4C66-F8BA-B3DD-6199116EFB25}"/>
              </a:ext>
            </a:extLst>
          </p:cNvPr>
          <p:cNvSpPr>
            <a:spLocks noGrp="1"/>
          </p:cNvSpPr>
          <p:nvPr>
            <p:ph type="body" idx="1"/>
          </p:nvPr>
        </p:nvSpPr>
        <p:spPr>
          <a:xfrm>
            <a:off x="630936" y="1618488"/>
            <a:ext cx="1819656" cy="466344"/>
          </a:xfrm>
        </p:spPr>
        <p:txBody>
          <a:bodyPr rtlCol="0" anchor="t"/>
          <a:lstStyle>
            <a:lvl1pPr marL="0" indent="0">
              <a:lnSpc>
                <a:spcPct val="100000"/>
              </a:lnSpc>
              <a:spcBef>
                <a:spcPts val="0"/>
              </a:spcBef>
              <a:buNone/>
              <a:defRPr lang="pt-BR" sz="18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1" name="Espaço Reservado para Texto 2">
            <a:extLst>
              <a:ext uri="{FF2B5EF4-FFF2-40B4-BE49-F238E27FC236}">
                <a16:creationId xmlns:a16="http://schemas.microsoft.com/office/drawing/2014/main" id="{EEF857FA-9C5E-BED3-1ABB-A734EE39340B}"/>
              </a:ext>
            </a:extLst>
          </p:cNvPr>
          <p:cNvSpPr>
            <a:spLocks noGrp="1"/>
          </p:cNvSpPr>
          <p:nvPr>
            <p:ph type="body" idx="14"/>
          </p:nvPr>
        </p:nvSpPr>
        <p:spPr>
          <a:xfrm>
            <a:off x="3584448" y="1618488"/>
            <a:ext cx="1819656" cy="466344"/>
          </a:xfrm>
        </p:spPr>
        <p:txBody>
          <a:bodyPr rtlCol="0" anchor="t"/>
          <a:lstStyle>
            <a:lvl1pPr marL="0" indent="0">
              <a:lnSpc>
                <a:spcPct val="100000"/>
              </a:lnSpc>
              <a:spcBef>
                <a:spcPts val="0"/>
              </a:spcBef>
              <a:buNone/>
              <a:defRPr lang="pt-BR" sz="18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2" name="Espaço Reservado para Texto 2">
            <a:extLst>
              <a:ext uri="{FF2B5EF4-FFF2-40B4-BE49-F238E27FC236}">
                <a16:creationId xmlns:a16="http://schemas.microsoft.com/office/drawing/2014/main" id="{F990F14B-1D1F-AA8D-BB23-FA8F7EEF666B}"/>
              </a:ext>
            </a:extLst>
          </p:cNvPr>
          <p:cNvSpPr>
            <a:spLocks noGrp="1"/>
          </p:cNvSpPr>
          <p:nvPr>
            <p:ph type="body" idx="15"/>
          </p:nvPr>
        </p:nvSpPr>
        <p:spPr>
          <a:xfrm>
            <a:off x="6483096" y="1618488"/>
            <a:ext cx="1819656" cy="466344"/>
          </a:xfrm>
        </p:spPr>
        <p:txBody>
          <a:bodyPr rtlCol="0" anchor="t"/>
          <a:lstStyle>
            <a:lvl1pPr marL="0" indent="0">
              <a:lnSpc>
                <a:spcPct val="100000"/>
              </a:lnSpc>
              <a:spcBef>
                <a:spcPts val="0"/>
              </a:spcBef>
              <a:buNone/>
              <a:defRPr lang="pt-BR" sz="18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0" name="Espaço Reservado para Texto 4">
            <a:extLst>
              <a:ext uri="{FF2B5EF4-FFF2-40B4-BE49-F238E27FC236}">
                <a16:creationId xmlns:a16="http://schemas.microsoft.com/office/drawing/2014/main" id="{7D1D0610-E513-F5EA-0393-622F692CA0F2}"/>
              </a:ext>
            </a:extLst>
          </p:cNvPr>
          <p:cNvSpPr>
            <a:spLocks noGrp="1"/>
          </p:cNvSpPr>
          <p:nvPr>
            <p:ph type="body" sz="quarter" idx="3"/>
          </p:nvPr>
        </p:nvSpPr>
        <p:spPr>
          <a:xfrm>
            <a:off x="9528048" y="1618488"/>
            <a:ext cx="1819656" cy="466344"/>
          </a:xfrm>
        </p:spPr>
        <p:txBody>
          <a:bodyPr rtlCol="0" anchor="t"/>
          <a:lstStyle>
            <a:lvl1pPr marL="0" indent="0">
              <a:lnSpc>
                <a:spcPct val="100000"/>
              </a:lnSpc>
              <a:spcBef>
                <a:spcPts val="0"/>
              </a:spcBef>
              <a:buNone/>
              <a:defRPr lang="pt-BR" sz="18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4" name="Espaço Reservado para Texto 2">
            <a:extLst>
              <a:ext uri="{FF2B5EF4-FFF2-40B4-BE49-F238E27FC236}">
                <a16:creationId xmlns:a16="http://schemas.microsoft.com/office/drawing/2014/main" id="{68F906E4-47B1-BEE5-E30F-146C6869BF2D}"/>
              </a:ext>
            </a:extLst>
          </p:cNvPr>
          <p:cNvSpPr>
            <a:spLocks noGrp="1"/>
          </p:cNvSpPr>
          <p:nvPr>
            <p:ph type="body" idx="17"/>
          </p:nvPr>
        </p:nvSpPr>
        <p:spPr>
          <a:xfrm>
            <a:off x="630936" y="2414016"/>
            <a:ext cx="2167128" cy="310896"/>
          </a:xfrm>
        </p:spPr>
        <p:txBody>
          <a:bodyPr rtlCol="0" anchor="t"/>
          <a:lstStyle>
            <a:lvl1pPr marL="0" indent="0">
              <a:lnSpc>
                <a:spcPct val="100000"/>
              </a:lnSpc>
              <a:spcBef>
                <a:spcPts val="0"/>
              </a:spcBef>
              <a:buNone/>
              <a:defRPr lang="pt-BR" sz="14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6" name="Espaço Reservado para Texto 2">
            <a:extLst>
              <a:ext uri="{FF2B5EF4-FFF2-40B4-BE49-F238E27FC236}">
                <a16:creationId xmlns:a16="http://schemas.microsoft.com/office/drawing/2014/main" id="{5C6EFDC5-2080-3126-AB93-FB89817B2C28}"/>
              </a:ext>
            </a:extLst>
          </p:cNvPr>
          <p:cNvSpPr>
            <a:spLocks noGrp="1"/>
          </p:cNvSpPr>
          <p:nvPr>
            <p:ph type="body" idx="19"/>
          </p:nvPr>
        </p:nvSpPr>
        <p:spPr>
          <a:xfrm>
            <a:off x="3584448" y="2414016"/>
            <a:ext cx="2167128" cy="310896"/>
          </a:xfrm>
        </p:spPr>
        <p:txBody>
          <a:bodyPr rtlCol="0" anchor="t"/>
          <a:lstStyle>
            <a:lvl1pPr marL="0" indent="0">
              <a:lnSpc>
                <a:spcPct val="100000"/>
              </a:lnSpc>
              <a:spcBef>
                <a:spcPts val="0"/>
              </a:spcBef>
              <a:buNone/>
              <a:defRPr lang="pt-BR" sz="14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7" name="Espaço Reservado para Texto 2">
            <a:extLst>
              <a:ext uri="{FF2B5EF4-FFF2-40B4-BE49-F238E27FC236}">
                <a16:creationId xmlns:a16="http://schemas.microsoft.com/office/drawing/2014/main" id="{D6CD9CDA-E122-F6EB-30B5-26D7E17771AB}"/>
              </a:ext>
            </a:extLst>
          </p:cNvPr>
          <p:cNvSpPr>
            <a:spLocks noGrp="1"/>
          </p:cNvSpPr>
          <p:nvPr>
            <p:ph type="body" idx="20"/>
          </p:nvPr>
        </p:nvSpPr>
        <p:spPr>
          <a:xfrm>
            <a:off x="6483096" y="2414016"/>
            <a:ext cx="2167128" cy="310896"/>
          </a:xfrm>
        </p:spPr>
        <p:txBody>
          <a:bodyPr rtlCol="0" anchor="t"/>
          <a:lstStyle>
            <a:lvl1pPr marL="0" indent="0">
              <a:lnSpc>
                <a:spcPct val="100000"/>
              </a:lnSpc>
              <a:spcBef>
                <a:spcPts val="0"/>
              </a:spcBef>
              <a:buNone/>
              <a:defRPr lang="pt-BR" sz="14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5" name="Espaço Reservado para Texto 4">
            <a:extLst>
              <a:ext uri="{FF2B5EF4-FFF2-40B4-BE49-F238E27FC236}">
                <a16:creationId xmlns:a16="http://schemas.microsoft.com/office/drawing/2014/main" id="{3BF37293-4E33-5570-29ED-04EB525DD199}"/>
              </a:ext>
            </a:extLst>
          </p:cNvPr>
          <p:cNvSpPr>
            <a:spLocks noGrp="1"/>
          </p:cNvSpPr>
          <p:nvPr>
            <p:ph type="body" sz="quarter" idx="18"/>
          </p:nvPr>
        </p:nvSpPr>
        <p:spPr>
          <a:xfrm>
            <a:off x="9528048" y="2414016"/>
            <a:ext cx="2167128" cy="310896"/>
          </a:xfrm>
        </p:spPr>
        <p:txBody>
          <a:bodyPr rtlCol="0" anchor="t"/>
          <a:lstStyle>
            <a:lvl1pPr marL="0" indent="0">
              <a:lnSpc>
                <a:spcPct val="100000"/>
              </a:lnSpc>
              <a:spcBef>
                <a:spcPts val="0"/>
              </a:spcBef>
              <a:buNone/>
              <a:defRPr lang="pt-BR" sz="14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2" name="Espaço Reservado para Imagem 31">
            <a:extLst>
              <a:ext uri="{FF2B5EF4-FFF2-40B4-BE49-F238E27FC236}">
                <a16:creationId xmlns:a16="http://schemas.microsoft.com/office/drawing/2014/main" id="{87F13219-232C-C38C-7D86-D48FAC7D8270}"/>
              </a:ext>
            </a:extLst>
          </p:cNvPr>
          <p:cNvSpPr>
            <a:spLocks noGrp="1"/>
          </p:cNvSpPr>
          <p:nvPr>
            <p:ph type="pic" sz="quarter" idx="22"/>
          </p:nvPr>
        </p:nvSpPr>
        <p:spPr>
          <a:xfrm>
            <a:off x="740664" y="2852928"/>
            <a:ext cx="1892808" cy="2715768"/>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33" name="Espaço Reservado para Imagem 31">
            <a:extLst>
              <a:ext uri="{FF2B5EF4-FFF2-40B4-BE49-F238E27FC236}">
                <a16:creationId xmlns:a16="http://schemas.microsoft.com/office/drawing/2014/main" id="{F8C639A8-0897-2015-9829-94E98335DF21}"/>
              </a:ext>
            </a:extLst>
          </p:cNvPr>
          <p:cNvSpPr>
            <a:spLocks noGrp="1"/>
          </p:cNvSpPr>
          <p:nvPr>
            <p:ph type="pic" sz="quarter" idx="23"/>
          </p:nvPr>
        </p:nvSpPr>
        <p:spPr>
          <a:xfrm>
            <a:off x="3685032" y="2852928"/>
            <a:ext cx="1892808" cy="2715768"/>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34" name="Espaço Reservado para Imagem 31">
            <a:extLst>
              <a:ext uri="{FF2B5EF4-FFF2-40B4-BE49-F238E27FC236}">
                <a16:creationId xmlns:a16="http://schemas.microsoft.com/office/drawing/2014/main" id="{6CBA6ABC-D5D1-9758-59EA-8DE549CC612D}"/>
              </a:ext>
            </a:extLst>
          </p:cNvPr>
          <p:cNvSpPr>
            <a:spLocks noGrp="1"/>
          </p:cNvSpPr>
          <p:nvPr>
            <p:ph type="pic" sz="quarter" idx="24"/>
          </p:nvPr>
        </p:nvSpPr>
        <p:spPr>
          <a:xfrm>
            <a:off x="6601968" y="2852928"/>
            <a:ext cx="1892808" cy="2715768"/>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36" name="Espaço Reservado para Imagem 31">
            <a:extLst>
              <a:ext uri="{FF2B5EF4-FFF2-40B4-BE49-F238E27FC236}">
                <a16:creationId xmlns:a16="http://schemas.microsoft.com/office/drawing/2014/main" id="{40E68EB8-B0D8-E5D4-CE19-45219E4D7038}"/>
              </a:ext>
            </a:extLst>
          </p:cNvPr>
          <p:cNvSpPr>
            <a:spLocks noGrp="1"/>
          </p:cNvSpPr>
          <p:nvPr>
            <p:ph type="pic" sz="quarter" idx="26"/>
          </p:nvPr>
        </p:nvSpPr>
        <p:spPr>
          <a:xfrm>
            <a:off x="9546336" y="2852928"/>
            <a:ext cx="1892808" cy="2715768"/>
          </a:xfrm>
          <a:solidFill>
            <a:schemeClr val="tx2">
              <a:lumMod val="60000"/>
              <a:lumOff val="40000"/>
            </a:schemeClr>
          </a:solidFill>
          <a:ln w="15875">
            <a:solidFill>
              <a:schemeClr val="accent1"/>
            </a:solidFill>
          </a:ln>
        </p:spPr>
        <p:txBody>
          <a:bodyPr rtlCol="0" anchor="ctr"/>
          <a:lstStyle>
            <a:lvl1pPr marL="0" indent="0" algn="ctr">
              <a:buNone/>
              <a:defRPr lang="pt-BR" sz="1200"/>
            </a:lvl1pPr>
          </a:lstStyle>
          <a:p>
            <a:pPr rtl="0"/>
            <a:r>
              <a:rPr lang="pt-BR"/>
              <a:t>Clique no ícone para adicionar uma imagem</a:t>
            </a:r>
            <a:endParaRPr lang="pt-BR" dirty="0"/>
          </a:p>
        </p:txBody>
      </p:sp>
      <p:cxnSp>
        <p:nvCxnSpPr>
          <p:cNvPr id="17" name="Conector Reto 16">
            <a:extLst>
              <a:ext uri="{FF2B5EF4-FFF2-40B4-BE49-F238E27FC236}">
                <a16:creationId xmlns:a16="http://schemas.microsoft.com/office/drawing/2014/main" id="{0E26C148-CFEE-21C0-96F3-EBC299FD2285}"/>
              </a:ext>
            </a:extLst>
          </p:cNvPr>
          <p:cNvCxnSpPr>
            <a:cxnSpLocks/>
          </p:cNvCxnSpPr>
          <p:nvPr userDrawn="1"/>
        </p:nvCxnSpPr>
        <p:spPr>
          <a:xfrm>
            <a:off x="6585357" y="2355475"/>
            <a:ext cx="1925203"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Conector Reto 29">
            <a:extLst>
              <a:ext uri="{FF2B5EF4-FFF2-40B4-BE49-F238E27FC236}">
                <a16:creationId xmlns:a16="http://schemas.microsoft.com/office/drawing/2014/main" id="{65BFA673-0676-EDA2-B7AA-6FA05B486C17}"/>
              </a:ext>
            </a:extLst>
          </p:cNvPr>
          <p:cNvCxnSpPr>
            <a:cxnSpLocks/>
          </p:cNvCxnSpPr>
          <p:nvPr userDrawn="1"/>
        </p:nvCxnSpPr>
        <p:spPr>
          <a:xfrm>
            <a:off x="9628632" y="2361693"/>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Conector Reto 36">
            <a:extLst>
              <a:ext uri="{FF2B5EF4-FFF2-40B4-BE49-F238E27FC236}">
                <a16:creationId xmlns:a16="http://schemas.microsoft.com/office/drawing/2014/main" id="{75B0A4BB-506D-F90C-BF18-B86999FDC27A}"/>
              </a:ext>
            </a:extLst>
          </p:cNvPr>
          <p:cNvCxnSpPr>
            <a:cxnSpLocks/>
          </p:cNvCxnSpPr>
          <p:nvPr userDrawn="1"/>
        </p:nvCxnSpPr>
        <p:spPr>
          <a:xfrm>
            <a:off x="729735" y="235472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Conector Reto 38">
            <a:extLst>
              <a:ext uri="{FF2B5EF4-FFF2-40B4-BE49-F238E27FC236}">
                <a16:creationId xmlns:a16="http://schemas.microsoft.com/office/drawing/2014/main" id="{1E4F1002-8ECA-FF8D-84D1-D74BB9C00127}"/>
              </a:ext>
            </a:extLst>
          </p:cNvPr>
          <p:cNvCxnSpPr>
            <a:cxnSpLocks/>
          </p:cNvCxnSpPr>
          <p:nvPr userDrawn="1"/>
        </p:nvCxnSpPr>
        <p:spPr>
          <a:xfrm>
            <a:off x="3672459" y="2349116"/>
            <a:ext cx="1929384"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9" name="Conector Reto 8">
            <a:extLst>
              <a:ext uri="{FF2B5EF4-FFF2-40B4-BE49-F238E27FC236}">
                <a16:creationId xmlns:a16="http://schemas.microsoft.com/office/drawing/2014/main" id="{C60493A2-A97C-AF3D-B912-358EF45F61BD}"/>
              </a:ext>
            </a:extLst>
          </p:cNvPr>
          <p:cNvCxnSpPr>
            <a:cxnSpLocks/>
          </p:cNvCxnSpPr>
          <p:nvPr userDrawn="1"/>
        </p:nvCxnSpPr>
        <p:spPr>
          <a:xfrm>
            <a:off x="4626244" y="929468"/>
            <a:ext cx="756575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Conector Reto 12">
            <a:extLst>
              <a:ext uri="{FF2B5EF4-FFF2-40B4-BE49-F238E27FC236}">
                <a16:creationId xmlns:a16="http://schemas.microsoft.com/office/drawing/2014/main" id="{835BFB79-CBB3-07C6-9054-B6A67EB74CD0}"/>
              </a:ext>
            </a:extLst>
          </p:cNvPr>
          <p:cNvCxnSpPr>
            <a:cxnSpLocks/>
          </p:cNvCxnSpPr>
          <p:nvPr userDrawn="1"/>
        </p:nvCxnSpPr>
        <p:spPr>
          <a:xfrm>
            <a:off x="0" y="39708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Conector Reto 14">
            <a:extLst>
              <a:ext uri="{FF2B5EF4-FFF2-40B4-BE49-F238E27FC236}">
                <a16:creationId xmlns:a16="http://schemas.microsoft.com/office/drawing/2014/main" id="{92D070E1-5B92-2362-47F1-B8BCB4EFFA4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6930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quipe x8">
    <p:bg>
      <p:bgPr>
        <a:solidFill>
          <a:schemeClr val="accent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2039112" y="192024"/>
            <a:ext cx="8165592" cy="722376"/>
          </a:xfrm>
        </p:spPr>
        <p:txBody>
          <a:bodyPr rtlCol="0"/>
          <a:lstStyle>
            <a:lvl1pPr algn="ctr">
              <a:defRPr lang="pt-BR">
                <a:solidFill>
                  <a:schemeClr val="accent1"/>
                </a:solidFill>
              </a:defRPr>
            </a:lvl1pPr>
          </a:lstStyle>
          <a:p>
            <a:pPr rtl="0"/>
            <a:r>
              <a:rPr lang="pt-BR"/>
              <a:t>Clique para editar o título Mestre</a:t>
            </a:r>
          </a:p>
        </p:txBody>
      </p:sp>
      <p:sp>
        <p:nvSpPr>
          <p:cNvPr id="32" name="Espaço Reservado para Imagem 31">
            <a:extLst>
              <a:ext uri="{FF2B5EF4-FFF2-40B4-BE49-F238E27FC236}">
                <a16:creationId xmlns:a16="http://schemas.microsoft.com/office/drawing/2014/main" id="{87F13219-232C-C38C-7D86-D48FAC7D8270}"/>
              </a:ext>
            </a:extLst>
          </p:cNvPr>
          <p:cNvSpPr>
            <a:spLocks noGrp="1"/>
          </p:cNvSpPr>
          <p:nvPr>
            <p:ph type="pic" sz="quarter" idx="22"/>
          </p:nvPr>
        </p:nvSpPr>
        <p:spPr>
          <a:xfrm>
            <a:off x="1101852" y="1261872"/>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19" name="Espaço Reservado para Texto 2">
            <a:extLst>
              <a:ext uri="{FF2B5EF4-FFF2-40B4-BE49-F238E27FC236}">
                <a16:creationId xmlns:a16="http://schemas.microsoft.com/office/drawing/2014/main" id="{CB1722C2-4C66-F8BA-B3DD-6199116EFB25}"/>
              </a:ext>
            </a:extLst>
          </p:cNvPr>
          <p:cNvSpPr>
            <a:spLocks noGrp="1"/>
          </p:cNvSpPr>
          <p:nvPr>
            <p:ph type="body" idx="1"/>
          </p:nvPr>
        </p:nvSpPr>
        <p:spPr>
          <a:xfrm>
            <a:off x="992124" y="2889504"/>
            <a:ext cx="1828800"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4" name="Espaço Reservado para Texto 2">
            <a:extLst>
              <a:ext uri="{FF2B5EF4-FFF2-40B4-BE49-F238E27FC236}">
                <a16:creationId xmlns:a16="http://schemas.microsoft.com/office/drawing/2014/main" id="{68F906E4-47B1-BEE5-E30F-146C6869BF2D}"/>
              </a:ext>
            </a:extLst>
          </p:cNvPr>
          <p:cNvSpPr>
            <a:spLocks noGrp="1"/>
          </p:cNvSpPr>
          <p:nvPr>
            <p:ph type="body" idx="17"/>
          </p:nvPr>
        </p:nvSpPr>
        <p:spPr>
          <a:xfrm>
            <a:off x="1060704" y="315468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1" name="Espaço Reservado para Imagem 31">
            <a:extLst>
              <a:ext uri="{FF2B5EF4-FFF2-40B4-BE49-F238E27FC236}">
                <a16:creationId xmlns:a16="http://schemas.microsoft.com/office/drawing/2014/main" id="{19E34216-9950-3FAF-F3B8-AB91DE926287}"/>
              </a:ext>
            </a:extLst>
          </p:cNvPr>
          <p:cNvSpPr>
            <a:spLocks noGrp="1"/>
          </p:cNvSpPr>
          <p:nvPr>
            <p:ph type="pic" sz="quarter" idx="27"/>
          </p:nvPr>
        </p:nvSpPr>
        <p:spPr>
          <a:xfrm>
            <a:off x="1101852" y="3877056"/>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45" name="Espaço Reservado para Texto 2">
            <a:extLst>
              <a:ext uri="{FF2B5EF4-FFF2-40B4-BE49-F238E27FC236}">
                <a16:creationId xmlns:a16="http://schemas.microsoft.com/office/drawing/2014/main" id="{C3F46F42-C5D7-B0CE-E3C5-46117B70A93B}"/>
              </a:ext>
            </a:extLst>
          </p:cNvPr>
          <p:cNvSpPr>
            <a:spLocks noGrp="1"/>
          </p:cNvSpPr>
          <p:nvPr>
            <p:ph type="body" idx="35"/>
          </p:nvPr>
        </p:nvSpPr>
        <p:spPr>
          <a:xfrm>
            <a:off x="978408" y="5477256"/>
            <a:ext cx="1856232"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1" name="Espaço Reservado para Texto 2">
            <a:extLst>
              <a:ext uri="{FF2B5EF4-FFF2-40B4-BE49-F238E27FC236}">
                <a16:creationId xmlns:a16="http://schemas.microsoft.com/office/drawing/2014/main" id="{F01F58CE-C433-DC58-1D16-405DC2D82D88}"/>
              </a:ext>
            </a:extLst>
          </p:cNvPr>
          <p:cNvSpPr>
            <a:spLocks noGrp="1"/>
          </p:cNvSpPr>
          <p:nvPr>
            <p:ph type="body" idx="31"/>
          </p:nvPr>
        </p:nvSpPr>
        <p:spPr>
          <a:xfrm>
            <a:off x="1060704" y="576072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3" name="Espaço Reservado para Imagem 31">
            <a:extLst>
              <a:ext uri="{FF2B5EF4-FFF2-40B4-BE49-F238E27FC236}">
                <a16:creationId xmlns:a16="http://schemas.microsoft.com/office/drawing/2014/main" id="{F8C639A8-0897-2015-9829-94E98335DF21}"/>
              </a:ext>
            </a:extLst>
          </p:cNvPr>
          <p:cNvSpPr>
            <a:spLocks noGrp="1"/>
          </p:cNvSpPr>
          <p:nvPr>
            <p:ph type="pic" sz="quarter" idx="23"/>
          </p:nvPr>
        </p:nvSpPr>
        <p:spPr>
          <a:xfrm>
            <a:off x="3962764" y="1261872"/>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1" name="Espaço Reservado para Texto 2">
            <a:extLst>
              <a:ext uri="{FF2B5EF4-FFF2-40B4-BE49-F238E27FC236}">
                <a16:creationId xmlns:a16="http://schemas.microsoft.com/office/drawing/2014/main" id="{EEF857FA-9C5E-BED3-1ABB-A734EE39340B}"/>
              </a:ext>
            </a:extLst>
          </p:cNvPr>
          <p:cNvSpPr>
            <a:spLocks noGrp="1"/>
          </p:cNvSpPr>
          <p:nvPr>
            <p:ph type="body" idx="14"/>
          </p:nvPr>
        </p:nvSpPr>
        <p:spPr>
          <a:xfrm>
            <a:off x="3853036" y="2889504"/>
            <a:ext cx="1828800"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6" name="Espaço Reservado para Texto 2">
            <a:extLst>
              <a:ext uri="{FF2B5EF4-FFF2-40B4-BE49-F238E27FC236}">
                <a16:creationId xmlns:a16="http://schemas.microsoft.com/office/drawing/2014/main" id="{5C6EFDC5-2080-3126-AB93-FB89817B2C28}"/>
              </a:ext>
            </a:extLst>
          </p:cNvPr>
          <p:cNvSpPr>
            <a:spLocks noGrp="1"/>
          </p:cNvSpPr>
          <p:nvPr>
            <p:ph type="body" idx="19"/>
          </p:nvPr>
        </p:nvSpPr>
        <p:spPr>
          <a:xfrm>
            <a:off x="3921616" y="315468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5" name="Espaço Reservado para Imagem 31">
            <a:extLst>
              <a:ext uri="{FF2B5EF4-FFF2-40B4-BE49-F238E27FC236}">
                <a16:creationId xmlns:a16="http://schemas.microsoft.com/office/drawing/2014/main" id="{D8E671C2-9C83-AF2B-0C7A-D8CE14204636}"/>
              </a:ext>
            </a:extLst>
          </p:cNvPr>
          <p:cNvSpPr>
            <a:spLocks noGrp="1"/>
          </p:cNvSpPr>
          <p:nvPr>
            <p:ph type="pic" sz="quarter" idx="28"/>
          </p:nvPr>
        </p:nvSpPr>
        <p:spPr>
          <a:xfrm>
            <a:off x="3962764" y="3877056"/>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47" name="Espaço Reservado para Texto 2">
            <a:extLst>
              <a:ext uri="{FF2B5EF4-FFF2-40B4-BE49-F238E27FC236}">
                <a16:creationId xmlns:a16="http://schemas.microsoft.com/office/drawing/2014/main" id="{1E0C8150-95EC-3B89-D427-0C4AD56ABB9E}"/>
              </a:ext>
            </a:extLst>
          </p:cNvPr>
          <p:cNvSpPr>
            <a:spLocks noGrp="1"/>
          </p:cNvSpPr>
          <p:nvPr>
            <p:ph type="body" idx="37"/>
          </p:nvPr>
        </p:nvSpPr>
        <p:spPr>
          <a:xfrm>
            <a:off x="3839320" y="5477256"/>
            <a:ext cx="1856232"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3" name="Espaço Reservado para Texto 2">
            <a:extLst>
              <a:ext uri="{FF2B5EF4-FFF2-40B4-BE49-F238E27FC236}">
                <a16:creationId xmlns:a16="http://schemas.microsoft.com/office/drawing/2014/main" id="{8B6CA730-8E8F-2283-CFDB-358748B1ED30}"/>
              </a:ext>
            </a:extLst>
          </p:cNvPr>
          <p:cNvSpPr>
            <a:spLocks noGrp="1"/>
          </p:cNvSpPr>
          <p:nvPr>
            <p:ph type="body" idx="33"/>
          </p:nvPr>
        </p:nvSpPr>
        <p:spPr>
          <a:xfrm>
            <a:off x="3921616" y="576072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4" name="Espaço Reservado para Imagem 31">
            <a:extLst>
              <a:ext uri="{FF2B5EF4-FFF2-40B4-BE49-F238E27FC236}">
                <a16:creationId xmlns:a16="http://schemas.microsoft.com/office/drawing/2014/main" id="{6CBA6ABC-D5D1-9758-59EA-8DE549CC612D}"/>
              </a:ext>
            </a:extLst>
          </p:cNvPr>
          <p:cNvSpPr>
            <a:spLocks noGrp="1"/>
          </p:cNvSpPr>
          <p:nvPr>
            <p:ph type="pic" sz="quarter" idx="24"/>
          </p:nvPr>
        </p:nvSpPr>
        <p:spPr>
          <a:xfrm>
            <a:off x="6841853" y="1261872"/>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2" name="Espaço Reservado para Texto 2">
            <a:extLst>
              <a:ext uri="{FF2B5EF4-FFF2-40B4-BE49-F238E27FC236}">
                <a16:creationId xmlns:a16="http://schemas.microsoft.com/office/drawing/2014/main" id="{F990F14B-1D1F-AA8D-BB23-FA8F7EEF666B}"/>
              </a:ext>
            </a:extLst>
          </p:cNvPr>
          <p:cNvSpPr>
            <a:spLocks noGrp="1"/>
          </p:cNvSpPr>
          <p:nvPr>
            <p:ph type="body" idx="15"/>
          </p:nvPr>
        </p:nvSpPr>
        <p:spPr>
          <a:xfrm>
            <a:off x="6732125" y="2889504"/>
            <a:ext cx="1828800"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7" name="Espaço Reservado para Texto 2">
            <a:extLst>
              <a:ext uri="{FF2B5EF4-FFF2-40B4-BE49-F238E27FC236}">
                <a16:creationId xmlns:a16="http://schemas.microsoft.com/office/drawing/2014/main" id="{D6CD9CDA-E122-F6EB-30B5-26D7E17771AB}"/>
              </a:ext>
            </a:extLst>
          </p:cNvPr>
          <p:cNvSpPr>
            <a:spLocks noGrp="1"/>
          </p:cNvSpPr>
          <p:nvPr>
            <p:ph type="body" idx="20"/>
          </p:nvPr>
        </p:nvSpPr>
        <p:spPr>
          <a:xfrm>
            <a:off x="6800705" y="315468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8" name="Espaço Reservado para Imagem 31">
            <a:extLst>
              <a:ext uri="{FF2B5EF4-FFF2-40B4-BE49-F238E27FC236}">
                <a16:creationId xmlns:a16="http://schemas.microsoft.com/office/drawing/2014/main" id="{385AF281-7DED-566C-E62C-76BBF2A795A8}"/>
              </a:ext>
            </a:extLst>
          </p:cNvPr>
          <p:cNvSpPr>
            <a:spLocks noGrp="1"/>
          </p:cNvSpPr>
          <p:nvPr>
            <p:ph type="pic" sz="quarter" idx="29"/>
          </p:nvPr>
        </p:nvSpPr>
        <p:spPr>
          <a:xfrm>
            <a:off x="6841853" y="3877056"/>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48" name="Espaço Reservado para Texto 2">
            <a:extLst>
              <a:ext uri="{FF2B5EF4-FFF2-40B4-BE49-F238E27FC236}">
                <a16:creationId xmlns:a16="http://schemas.microsoft.com/office/drawing/2014/main" id="{D1C2E707-78B6-51F1-8B2D-EA2147D58C21}"/>
              </a:ext>
            </a:extLst>
          </p:cNvPr>
          <p:cNvSpPr>
            <a:spLocks noGrp="1"/>
          </p:cNvSpPr>
          <p:nvPr>
            <p:ph type="body" idx="38"/>
          </p:nvPr>
        </p:nvSpPr>
        <p:spPr>
          <a:xfrm>
            <a:off x="6718409" y="5477256"/>
            <a:ext cx="1856232"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4" name="Espaço Reservado para Texto 2">
            <a:extLst>
              <a:ext uri="{FF2B5EF4-FFF2-40B4-BE49-F238E27FC236}">
                <a16:creationId xmlns:a16="http://schemas.microsoft.com/office/drawing/2014/main" id="{9E91D85A-CBAB-980E-5BD9-3BCF8CEAC7EA}"/>
              </a:ext>
            </a:extLst>
          </p:cNvPr>
          <p:cNvSpPr>
            <a:spLocks noGrp="1"/>
          </p:cNvSpPr>
          <p:nvPr>
            <p:ph type="body" idx="34"/>
          </p:nvPr>
        </p:nvSpPr>
        <p:spPr>
          <a:xfrm>
            <a:off x="6800705" y="576072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36" name="Espaço Reservado para Imagem 31">
            <a:extLst>
              <a:ext uri="{FF2B5EF4-FFF2-40B4-BE49-F238E27FC236}">
                <a16:creationId xmlns:a16="http://schemas.microsoft.com/office/drawing/2014/main" id="{40E68EB8-B0D8-E5D4-CE19-45219E4D7038}"/>
              </a:ext>
            </a:extLst>
          </p:cNvPr>
          <p:cNvSpPr>
            <a:spLocks noGrp="1"/>
          </p:cNvSpPr>
          <p:nvPr>
            <p:ph type="pic" sz="quarter" idx="26"/>
          </p:nvPr>
        </p:nvSpPr>
        <p:spPr>
          <a:xfrm>
            <a:off x="9685057" y="1261872"/>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20" name="Espaço Reservado para Texto 4">
            <a:extLst>
              <a:ext uri="{FF2B5EF4-FFF2-40B4-BE49-F238E27FC236}">
                <a16:creationId xmlns:a16="http://schemas.microsoft.com/office/drawing/2014/main" id="{7D1D0610-E513-F5EA-0393-622F692CA0F2}"/>
              </a:ext>
            </a:extLst>
          </p:cNvPr>
          <p:cNvSpPr>
            <a:spLocks noGrp="1"/>
          </p:cNvSpPr>
          <p:nvPr>
            <p:ph type="body" sz="quarter" idx="3"/>
          </p:nvPr>
        </p:nvSpPr>
        <p:spPr>
          <a:xfrm>
            <a:off x="9575329" y="2889504"/>
            <a:ext cx="1828800"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25" name="Espaço Reservado para Texto 4">
            <a:extLst>
              <a:ext uri="{FF2B5EF4-FFF2-40B4-BE49-F238E27FC236}">
                <a16:creationId xmlns:a16="http://schemas.microsoft.com/office/drawing/2014/main" id="{3BF37293-4E33-5570-29ED-04EB525DD199}"/>
              </a:ext>
            </a:extLst>
          </p:cNvPr>
          <p:cNvSpPr>
            <a:spLocks noGrp="1"/>
          </p:cNvSpPr>
          <p:nvPr>
            <p:ph type="body" sz="quarter" idx="18"/>
          </p:nvPr>
        </p:nvSpPr>
        <p:spPr>
          <a:xfrm>
            <a:off x="9643909" y="315468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0" name="Espaço Reservado para Imagem 31">
            <a:extLst>
              <a:ext uri="{FF2B5EF4-FFF2-40B4-BE49-F238E27FC236}">
                <a16:creationId xmlns:a16="http://schemas.microsoft.com/office/drawing/2014/main" id="{5993608C-B818-3AD4-B4D3-28D2DF627D0D}"/>
              </a:ext>
            </a:extLst>
          </p:cNvPr>
          <p:cNvSpPr>
            <a:spLocks noGrp="1"/>
          </p:cNvSpPr>
          <p:nvPr>
            <p:ph type="pic" sz="quarter" idx="30"/>
          </p:nvPr>
        </p:nvSpPr>
        <p:spPr>
          <a:xfrm>
            <a:off x="9685057" y="3877056"/>
            <a:ext cx="1609344" cy="1609344"/>
          </a:xfrm>
          <a:solidFill>
            <a:schemeClr val="tx2">
              <a:lumMod val="60000"/>
              <a:lumOff val="40000"/>
            </a:schemeClr>
          </a:solidFill>
          <a:ln w="15875">
            <a:solidFill>
              <a:schemeClr val="bg1"/>
            </a:solidFill>
          </a:ln>
        </p:spPr>
        <p:txBody>
          <a:bodyPr rtlCol="0" anchor="ctr"/>
          <a:lstStyle>
            <a:lvl1pPr marL="0" indent="0" algn="ctr">
              <a:buNone/>
              <a:defRPr lang="pt-BR" sz="1200"/>
            </a:lvl1pPr>
          </a:lstStyle>
          <a:p>
            <a:pPr rtl="0"/>
            <a:r>
              <a:rPr lang="pt-BR"/>
              <a:t>Clique no ícone para adicionar uma imagem</a:t>
            </a:r>
            <a:endParaRPr lang="pt-BR" dirty="0"/>
          </a:p>
        </p:txBody>
      </p:sp>
      <p:sp>
        <p:nvSpPr>
          <p:cNvPr id="46" name="Espaço Reservado para Texto 4">
            <a:extLst>
              <a:ext uri="{FF2B5EF4-FFF2-40B4-BE49-F238E27FC236}">
                <a16:creationId xmlns:a16="http://schemas.microsoft.com/office/drawing/2014/main" id="{0E307E95-A0E7-5F5C-DFF3-F33EF29FFC32}"/>
              </a:ext>
            </a:extLst>
          </p:cNvPr>
          <p:cNvSpPr>
            <a:spLocks noGrp="1"/>
          </p:cNvSpPr>
          <p:nvPr>
            <p:ph type="body" sz="quarter" idx="36"/>
          </p:nvPr>
        </p:nvSpPr>
        <p:spPr>
          <a:xfrm>
            <a:off x="9561613" y="5477256"/>
            <a:ext cx="1856232" cy="310896"/>
          </a:xfrm>
        </p:spPr>
        <p:txBody>
          <a:bodyPr lIns="0" rIns="0" rtlCol="0" anchor="ctr"/>
          <a:lstStyle>
            <a:lvl1pPr marL="0" indent="0" algn="ctr">
              <a:lnSpc>
                <a:spcPct val="100000"/>
              </a:lnSpc>
              <a:spcBef>
                <a:spcPts val="0"/>
              </a:spcBef>
              <a:buNone/>
              <a:defRPr lang="pt-BR" sz="1400" b="0">
                <a:solidFill>
                  <a:schemeClr val="accent1"/>
                </a:solidFill>
                <a:latin typeface="+mj-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42" name="Espaço Reservado para Texto 4">
            <a:extLst>
              <a:ext uri="{FF2B5EF4-FFF2-40B4-BE49-F238E27FC236}">
                <a16:creationId xmlns:a16="http://schemas.microsoft.com/office/drawing/2014/main" id="{93D6B271-D0F0-7CDA-BE9D-BD03B6C47BAB}"/>
              </a:ext>
            </a:extLst>
          </p:cNvPr>
          <p:cNvSpPr>
            <a:spLocks noGrp="1"/>
          </p:cNvSpPr>
          <p:nvPr>
            <p:ph type="body" sz="quarter" idx="32"/>
          </p:nvPr>
        </p:nvSpPr>
        <p:spPr>
          <a:xfrm>
            <a:off x="9643909" y="5760720"/>
            <a:ext cx="1691640" cy="466344"/>
          </a:xfrm>
          <a:solidFill>
            <a:schemeClr val="accent2"/>
          </a:solidFill>
        </p:spPr>
        <p:txBody>
          <a:bodyPr lIns="0" rIns="0" rtlCol="0" anchor="t"/>
          <a:lstStyle>
            <a:lvl1pPr marL="0" indent="0" algn="ctr">
              <a:lnSpc>
                <a:spcPct val="100000"/>
              </a:lnSpc>
              <a:spcBef>
                <a:spcPts val="0"/>
              </a:spcBef>
              <a:buNone/>
              <a:defRPr lang="pt-BR" sz="1200" b="0">
                <a:solidFill>
                  <a:schemeClr val="accent1"/>
                </a:solidFill>
                <a:latin typeface="+mn-lt"/>
              </a:defRPr>
            </a:lvl1pPr>
            <a:lvl2pPr marL="457200" indent="0">
              <a:buNone/>
              <a:defRPr lang="pt-BR" sz="2000" b="1"/>
            </a:lvl2pPr>
            <a:lvl3pPr marL="914400" indent="0">
              <a:buNone/>
              <a:defRPr lang="pt-BR" sz="1800" b="1"/>
            </a:lvl3pPr>
            <a:lvl4pPr marL="1371600" indent="0">
              <a:buNone/>
              <a:defRPr lang="pt-BR" sz="1600" b="1"/>
            </a:lvl4pPr>
            <a:lvl5pPr marL="1828800" indent="0">
              <a:buNone/>
              <a:defRPr lang="pt-BR" sz="1600" b="1"/>
            </a:lvl5pPr>
            <a:lvl6pPr marL="2286000" indent="0">
              <a:buNone/>
              <a:defRPr lang="pt-BR" sz="1600" b="1"/>
            </a:lvl6pPr>
            <a:lvl7pPr marL="2743200" indent="0">
              <a:buNone/>
              <a:defRPr lang="pt-BR" sz="1600" b="1"/>
            </a:lvl7pPr>
            <a:lvl8pPr marL="3200400" indent="0">
              <a:buNone/>
              <a:defRPr lang="pt-BR" sz="1600" b="1"/>
            </a:lvl8pPr>
            <a:lvl9pPr marL="3657600" indent="0">
              <a:buNone/>
              <a:defRPr lang="pt-BR" sz="1600" b="1"/>
            </a:lvl9pPr>
          </a:lstStyle>
          <a:p>
            <a:pPr lvl="0" rtl="0"/>
            <a:r>
              <a:rPr lang="pt-BR"/>
              <a:t>Clique para editar os estilos de texto Mestres</a:t>
            </a:r>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accent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accent1"/>
                </a:solidFill>
              </a:defRPr>
            </a:lvl1pPr>
          </a:lstStyle>
          <a:p>
            <a:pPr rtl="0"/>
            <a:r>
              <a:rPr lang="pt-BR"/>
              <a:t>título da apresentação</a:t>
            </a:r>
            <a:endParaRPr lang="pt-BR" dirty="0"/>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accent1"/>
                </a:solidFill>
              </a:defRPr>
            </a:lvl1pPr>
          </a:lstStyle>
          <a:p>
            <a:pPr rtl="0"/>
            <a:r>
              <a:rPr lang="pt-BR"/>
              <a:t>20XX</a:t>
            </a:r>
            <a:endParaRPr lang="pt-BR" dirty="0"/>
          </a:p>
        </p:txBody>
      </p:sp>
      <p:cxnSp>
        <p:nvCxnSpPr>
          <p:cNvPr id="7" name="Conector Reto 6">
            <a:extLst>
              <a:ext uri="{FF2B5EF4-FFF2-40B4-BE49-F238E27FC236}">
                <a16:creationId xmlns:a16="http://schemas.microsoft.com/office/drawing/2014/main" id="{BB211C01-E0D3-34B5-C635-7ED6C7C89E9C}"/>
              </a:ext>
            </a:extLst>
          </p:cNvPr>
          <p:cNvCxnSpPr>
            <a:cxnSpLocks/>
          </p:cNvCxnSpPr>
          <p:nvPr userDrawn="1"/>
        </p:nvCxnSpPr>
        <p:spPr>
          <a:xfrm>
            <a:off x="0" y="3300220"/>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4D4CCE68-630E-A4CE-AF43-3FB81EADDF21}"/>
              </a:ext>
            </a:extLst>
          </p:cNvPr>
          <p:cNvCxnSpPr>
            <a:cxnSpLocks/>
          </p:cNvCxnSpPr>
          <p:nvPr userDrawn="1"/>
        </p:nvCxnSpPr>
        <p:spPr>
          <a:xfrm>
            <a:off x="398366" y="1042465"/>
            <a:ext cx="11395267"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794CF9AA-8029-6D34-457C-9FC583E8DFD4}"/>
              </a:ext>
            </a:extLst>
          </p:cNvPr>
          <p:cNvCxnSpPr>
            <a:cxnSpLocks/>
          </p:cNvCxnSpPr>
          <p:nvPr userDrawn="1"/>
        </p:nvCxnSpPr>
        <p:spPr>
          <a:xfrm flipV="1">
            <a:off x="11793633"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Conector Reto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Conector Reto 28">
            <a:extLst>
              <a:ext uri="{FF2B5EF4-FFF2-40B4-BE49-F238E27FC236}">
                <a16:creationId xmlns:a16="http://schemas.microsoft.com/office/drawing/2014/main" id="{67E393C7-F0CA-6CFE-7A57-82D059DF9D96}"/>
              </a:ext>
            </a:extLst>
          </p:cNvPr>
          <p:cNvCxnSpPr>
            <a:cxnSpLocks/>
          </p:cNvCxnSpPr>
          <p:nvPr userDrawn="1"/>
        </p:nvCxnSpPr>
        <p:spPr>
          <a:xfrm>
            <a:off x="0" y="5915157"/>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2972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e citação">
    <p:bg>
      <p:bgPr>
        <a:solidFill>
          <a:schemeClr val="accent3"/>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941832" y="1005840"/>
            <a:ext cx="7187184" cy="4251960"/>
          </a:xfrm>
        </p:spPr>
        <p:txBody>
          <a:bodyPr rtlCol="0" anchor="b"/>
          <a:lstStyle>
            <a:lvl1pPr>
              <a:lnSpc>
                <a:spcPct val="100000"/>
              </a:lnSpc>
              <a:defRPr lang="pt-BR" sz="5400"/>
            </a:lvl1pPr>
          </a:lstStyle>
          <a:p>
            <a:pPr rtl="0"/>
            <a:r>
              <a:rPr lang="pt-BR"/>
              <a:t>Clique para editar o título Mestre</a:t>
            </a:r>
          </a:p>
        </p:txBody>
      </p:sp>
      <p:sp>
        <p:nvSpPr>
          <p:cNvPr id="19" name="Subtítulo 2">
            <a:extLst>
              <a:ext uri="{FF2B5EF4-FFF2-40B4-BE49-F238E27FC236}">
                <a16:creationId xmlns:a16="http://schemas.microsoft.com/office/drawing/2014/main" id="{BE3754CA-7CD5-66C6-9A94-42B6D2AEC1C0}"/>
              </a:ext>
            </a:extLst>
          </p:cNvPr>
          <p:cNvSpPr>
            <a:spLocks noGrp="1"/>
          </p:cNvSpPr>
          <p:nvPr>
            <p:ph type="subTitle" idx="1"/>
          </p:nvPr>
        </p:nvSpPr>
        <p:spPr>
          <a:xfrm>
            <a:off x="941832" y="5312664"/>
            <a:ext cx="2889504" cy="365760"/>
          </a:xfrm>
          <a:solidFill>
            <a:schemeClr val="accent3"/>
          </a:solidFill>
        </p:spPr>
        <p:txBody>
          <a:bodyPr rtlCol="0">
            <a:noAutofit/>
          </a:bodyPr>
          <a:lstStyle>
            <a:lvl1pPr marL="0" indent="0" algn="l">
              <a:buNone/>
              <a:defRPr lang="pt-BR" sz="1800">
                <a:solidFill>
                  <a:schemeClr val="tx1"/>
                </a:solidFill>
                <a:latin typeface="Gill Sans Nova Light" panose="020B0302020104020203" pitchFamily="34" charset="0"/>
              </a:defRPr>
            </a:lvl1pPr>
            <a:lvl2pPr marL="457200" indent="0" algn="ctr">
              <a:buNone/>
              <a:defRPr lang="pt-BR" sz="2000"/>
            </a:lvl2pPr>
            <a:lvl3pPr marL="914400" indent="0" algn="ctr">
              <a:buNone/>
              <a:defRPr lang="pt-BR" sz="1800"/>
            </a:lvl3pPr>
            <a:lvl4pPr marL="1371600" indent="0" algn="ctr">
              <a:buNone/>
              <a:defRPr lang="pt-BR" sz="1600"/>
            </a:lvl4pPr>
            <a:lvl5pPr marL="1828800" indent="0" algn="ctr">
              <a:buNone/>
              <a:defRPr lang="pt-BR" sz="1600"/>
            </a:lvl5pPr>
            <a:lvl6pPr marL="2286000" indent="0" algn="ctr">
              <a:buNone/>
              <a:defRPr lang="pt-BR" sz="1600"/>
            </a:lvl6pPr>
            <a:lvl7pPr marL="2743200" indent="0" algn="ctr">
              <a:buNone/>
              <a:defRPr lang="pt-BR" sz="1600"/>
            </a:lvl7pPr>
            <a:lvl8pPr marL="3200400" indent="0" algn="ctr">
              <a:buNone/>
              <a:defRPr lang="pt-BR" sz="1600"/>
            </a:lvl8pPr>
            <a:lvl9pPr marL="3657600" indent="0" algn="ctr">
              <a:buNone/>
              <a:defRPr lang="pt-BR" sz="1600"/>
            </a:lvl9pPr>
          </a:lstStyle>
          <a:p>
            <a:pPr rtl="0"/>
            <a:r>
              <a:rPr lang="pt-BR"/>
              <a:t>Clique para editar o estilo do subtítulo Mestre</a:t>
            </a:r>
          </a:p>
        </p:txBody>
      </p:sp>
      <p:sp>
        <p:nvSpPr>
          <p:cNvPr id="23" name="Espaço Reservado para Imagem 22">
            <a:extLst>
              <a:ext uri="{FF2B5EF4-FFF2-40B4-BE49-F238E27FC236}">
                <a16:creationId xmlns:a16="http://schemas.microsoft.com/office/drawing/2014/main" id="{47150B01-E47B-1FE6-D289-46641618F640}"/>
              </a:ext>
            </a:extLst>
          </p:cNvPr>
          <p:cNvSpPr>
            <a:spLocks noGrp="1"/>
          </p:cNvSpPr>
          <p:nvPr>
            <p:ph type="pic" sz="quarter" idx="13"/>
          </p:nvPr>
        </p:nvSpPr>
        <p:spPr>
          <a:xfrm>
            <a:off x="8937714" y="1028362"/>
            <a:ext cx="2451100" cy="4800597"/>
          </a:xfrm>
          <a:ln w="15875">
            <a:solidFill>
              <a:schemeClr val="tx1"/>
            </a:solidFill>
          </a:ln>
        </p:spPr>
        <p:txBody>
          <a:bodyPr rtlCol="0" anchor="ctr"/>
          <a:lstStyle>
            <a:lvl1pPr marL="0" indent="0" algn="ctr">
              <a:buNone/>
              <a:defRPr lang="pt-BR" sz="1800"/>
            </a:lvl1pPr>
          </a:lstStyle>
          <a:p>
            <a:pPr rtl="0"/>
            <a:r>
              <a:rPr lang="pt-BR"/>
              <a:t>Clique no ícone para adicionar uma imagem</a:t>
            </a:r>
            <a:endParaRPr lang="pt-BR" dirty="0"/>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lvl1pPr>
              <a:defRPr lang="pt-BR">
                <a:solidFill>
                  <a:schemeClr val="tx1"/>
                </a:solidFill>
              </a:defRPr>
            </a:lvl1pPr>
          </a:lstStyle>
          <a:p>
            <a:pPr rtl="0"/>
            <a:fld id="{84D792B7-0397-C047-AE12-1A03F7E3DC83}" type="slidenum">
              <a:rPr lang="pt-BR" smtClean="0"/>
              <a:pPr rtl="0"/>
              <a:t>‹nº›</a:t>
            </a:fld>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lvl1pPr>
              <a:defRPr lang="pt-BR">
                <a:solidFill>
                  <a:schemeClr val="tx1"/>
                </a:solidFill>
              </a:defRPr>
            </a:lvl1pPr>
          </a:lstStyle>
          <a:p>
            <a:pPr rtl="0"/>
            <a:r>
              <a:rPr lang="pt-BR"/>
              <a:t>título da apresentação</a:t>
            </a:r>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lvl1pPr>
              <a:defRPr lang="pt-BR">
                <a:solidFill>
                  <a:schemeClr val="tx1"/>
                </a:solidFill>
              </a:defRPr>
            </a:lvl1pPr>
          </a:lstStyle>
          <a:p>
            <a:pPr rtl="0"/>
            <a:r>
              <a:rPr lang="pt-BR"/>
              <a:t>20XX</a:t>
            </a:r>
            <a:endParaRPr lang="pt-BR" dirty="0"/>
          </a:p>
        </p:txBody>
      </p:sp>
      <p:cxnSp>
        <p:nvCxnSpPr>
          <p:cNvPr id="8" name="Conector Reto 7">
            <a:extLst>
              <a:ext uri="{FF2B5EF4-FFF2-40B4-BE49-F238E27FC236}">
                <a16:creationId xmlns:a16="http://schemas.microsoft.com/office/drawing/2014/main" id="{52C5A325-67B4-EB21-61D9-11A62C1149D0}"/>
              </a:ext>
            </a:extLst>
          </p:cNvPr>
          <p:cNvCxnSpPr>
            <a:cxnSpLocks/>
          </p:cNvCxnSpPr>
          <p:nvPr userDrawn="1"/>
        </p:nvCxnSpPr>
        <p:spPr>
          <a:xfrm>
            <a:off x="0" y="395159"/>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7966DF71-8DDC-0AE8-6067-6C8BDF66AEE6}"/>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Reto 11">
            <a:extLst>
              <a:ext uri="{FF2B5EF4-FFF2-40B4-BE49-F238E27FC236}">
                <a16:creationId xmlns:a16="http://schemas.microsoft.com/office/drawing/2014/main" id="{8D53E1C8-4CA4-75B1-C371-4A379986E7A8}"/>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ector Reto 13">
            <a:extLst>
              <a:ext uri="{FF2B5EF4-FFF2-40B4-BE49-F238E27FC236}">
                <a16:creationId xmlns:a16="http://schemas.microsoft.com/office/drawing/2014/main" id="{774A3361-4A2D-2ED2-946A-46EA9B3FCC96}"/>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99A1A3AD-F519-2787-F127-4698F8E5CA39}"/>
              </a:ext>
            </a:extLst>
          </p:cNvPr>
          <p:cNvCxnSpPr>
            <a:cxnSpLocks/>
          </p:cNvCxnSpPr>
          <p:nvPr userDrawn="1"/>
        </p:nvCxnSpPr>
        <p:spPr>
          <a:xfrm>
            <a:off x="0" y="5516519"/>
            <a:ext cx="914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Conector Reto 17">
            <a:extLst>
              <a:ext uri="{FF2B5EF4-FFF2-40B4-BE49-F238E27FC236}">
                <a16:creationId xmlns:a16="http://schemas.microsoft.com/office/drawing/2014/main" id="{765322AF-E7A0-773B-0886-72337FA4AC8E}"/>
              </a:ext>
            </a:extLst>
          </p:cNvPr>
          <p:cNvCxnSpPr>
            <a:cxnSpLocks/>
          </p:cNvCxnSpPr>
          <p:nvPr userDrawn="1"/>
        </p:nvCxnSpPr>
        <p:spPr>
          <a:xfrm>
            <a:off x="4091553" y="5495544"/>
            <a:ext cx="810044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44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ários conteúdos">
    <p:bg>
      <p:bgPr>
        <a:solidFill>
          <a:schemeClr val="accent1"/>
        </a:solidFill>
        <a:effectLst/>
      </p:bgPr>
    </p:bg>
    <p:spTree>
      <p:nvGrpSpPr>
        <p:cNvPr id="1" name=""/>
        <p:cNvGrpSpPr/>
        <p:nvPr/>
      </p:nvGrpSpPr>
      <p:grpSpPr>
        <a:xfrm>
          <a:off x="0" y="0"/>
          <a:ext cx="0" cy="0"/>
          <a:chOff x="0" y="0"/>
          <a:chExt cx="0" cy="0"/>
        </a:xfrm>
      </p:grpSpPr>
      <p:sp>
        <p:nvSpPr>
          <p:cNvPr id="40" name="Espaço Reservado para Imagem 39">
            <a:extLst>
              <a:ext uri="{FF2B5EF4-FFF2-40B4-BE49-F238E27FC236}">
                <a16:creationId xmlns:a16="http://schemas.microsoft.com/office/drawing/2014/main" id="{5CCC7076-FFA4-750E-431A-0BE2B1B6F2EB}"/>
              </a:ext>
            </a:extLst>
          </p:cNvPr>
          <p:cNvSpPr>
            <a:spLocks noGrp="1"/>
          </p:cNvSpPr>
          <p:nvPr>
            <p:ph type="pic" sz="quarter" idx="20"/>
          </p:nvPr>
        </p:nvSpPr>
        <p:spPr>
          <a:xfrm>
            <a:off x="547796" y="1652080"/>
            <a:ext cx="4406901" cy="3124681"/>
          </a:xfrm>
          <a:ln w="15875">
            <a:solidFill>
              <a:schemeClr val="tx1"/>
            </a:solidFill>
          </a:ln>
        </p:spPr>
        <p:txBody>
          <a:bodyPr rtlCol="0" anchor="ctr"/>
          <a:lstStyle>
            <a:lvl1pPr marL="0" indent="0" algn="ctr">
              <a:buNone/>
              <a:defRPr lang="pt-BR" sz="1800"/>
            </a:lvl1pPr>
          </a:lstStyle>
          <a:p>
            <a:pPr rtl="0"/>
            <a:r>
              <a:rPr lang="pt-BR"/>
              <a:t>Clique no ícone para adicionar uma imagem</a:t>
            </a:r>
            <a:endParaRPr lang="pt-BR" dirty="0"/>
          </a:p>
        </p:txBody>
      </p:sp>
      <p:cxnSp>
        <p:nvCxnSpPr>
          <p:cNvPr id="9" name="Conector Reto 8">
            <a:extLst>
              <a:ext uri="{FF2B5EF4-FFF2-40B4-BE49-F238E27FC236}">
                <a16:creationId xmlns:a16="http://schemas.microsoft.com/office/drawing/2014/main" id="{EBF410FA-6919-A95F-E465-F3650BC704A5}"/>
              </a:ext>
            </a:extLst>
          </p:cNvPr>
          <p:cNvCxnSpPr>
            <a:cxnSpLocks/>
          </p:cNvCxnSpPr>
          <p:nvPr userDrawn="1"/>
        </p:nvCxnSpPr>
        <p:spPr>
          <a:xfrm>
            <a:off x="0" y="1037308"/>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Reto 12">
            <a:extLst>
              <a:ext uri="{FF2B5EF4-FFF2-40B4-BE49-F238E27FC236}">
                <a16:creationId xmlns:a16="http://schemas.microsoft.com/office/drawing/2014/main" id="{056D016C-FD2C-0B4B-A727-8A7CAF4A9846}"/>
              </a:ext>
            </a:extLst>
          </p:cNvPr>
          <p:cNvCxnSpPr>
            <a:cxnSpLocks/>
          </p:cNvCxnSpPr>
          <p:nvPr userDrawn="1"/>
        </p:nvCxnSpPr>
        <p:spPr>
          <a:xfrm flipV="1">
            <a:off x="5476731" y="1037308"/>
            <a:ext cx="0" cy="540217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ector Reto 15">
            <a:extLst>
              <a:ext uri="{FF2B5EF4-FFF2-40B4-BE49-F238E27FC236}">
                <a16:creationId xmlns:a16="http://schemas.microsoft.com/office/drawing/2014/main" id="{7A79FE8F-AD7E-5CA6-4AC2-165DA0C9BEF5}"/>
              </a:ext>
            </a:extLst>
          </p:cNvPr>
          <p:cNvCxnSpPr>
            <a:cxnSpLocks/>
          </p:cNvCxnSpPr>
          <p:nvPr userDrawn="1"/>
        </p:nvCxnSpPr>
        <p:spPr>
          <a:xfrm flipV="1">
            <a:off x="8792556" y="1027906"/>
            <a:ext cx="0" cy="54115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Conector Reto 17">
            <a:extLst>
              <a:ext uri="{FF2B5EF4-FFF2-40B4-BE49-F238E27FC236}">
                <a16:creationId xmlns:a16="http://schemas.microsoft.com/office/drawing/2014/main" id="{31AA6A48-79F7-A000-AA19-3EB390EBAFAF}"/>
              </a:ext>
            </a:extLst>
          </p:cNvPr>
          <p:cNvCxnSpPr>
            <a:cxnSpLocks/>
          </p:cNvCxnSpPr>
          <p:nvPr userDrawn="1"/>
        </p:nvCxnSpPr>
        <p:spPr>
          <a:xfrm>
            <a:off x="5476731" y="3833413"/>
            <a:ext cx="671526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Conector Reto 19">
            <a:extLst>
              <a:ext uri="{FF2B5EF4-FFF2-40B4-BE49-F238E27FC236}">
                <a16:creationId xmlns:a16="http://schemas.microsoft.com/office/drawing/2014/main" id="{1D2FB9E0-941D-A849-6C69-C8A3BDD784D2}"/>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95A0BD26-4C3C-C934-E3C5-C4ABD369E612}"/>
              </a:ext>
            </a:extLst>
          </p:cNvPr>
          <p:cNvSpPr>
            <a:spLocks noGrp="1"/>
          </p:cNvSpPr>
          <p:nvPr>
            <p:ph type="title"/>
          </p:nvPr>
        </p:nvSpPr>
        <p:spPr>
          <a:xfrm>
            <a:off x="467868" y="54864"/>
            <a:ext cx="11256264" cy="969264"/>
          </a:xfrm>
        </p:spPr>
        <p:txBody>
          <a:bodyPr rtlCol="0"/>
          <a:lstStyle>
            <a:lvl1pPr algn="ctr">
              <a:defRPr lang="pt-BR"/>
            </a:lvl1pPr>
          </a:lstStyle>
          <a:p>
            <a:pPr rtl="0"/>
            <a:r>
              <a:rPr lang="pt-BR"/>
              <a:t>Clique para editar o título Mestre</a:t>
            </a:r>
          </a:p>
        </p:txBody>
      </p:sp>
      <p:sp>
        <p:nvSpPr>
          <p:cNvPr id="3" name="Espaço Reservado para Conteúdo 2">
            <a:extLst>
              <a:ext uri="{FF2B5EF4-FFF2-40B4-BE49-F238E27FC236}">
                <a16:creationId xmlns:a16="http://schemas.microsoft.com/office/drawing/2014/main" id="{D53F374C-57DC-E207-D494-6986428A2D60}"/>
              </a:ext>
            </a:extLst>
          </p:cNvPr>
          <p:cNvSpPr>
            <a:spLocks noGrp="1"/>
          </p:cNvSpPr>
          <p:nvPr>
            <p:ph idx="1"/>
          </p:nvPr>
        </p:nvSpPr>
        <p:spPr>
          <a:xfrm>
            <a:off x="9023483" y="1802860"/>
            <a:ext cx="2843784" cy="1827340"/>
          </a:xfrm>
        </p:spPr>
        <p:txBody>
          <a:bodyPr rtlCol="0"/>
          <a:lstStyle>
            <a:lvl1pPr marL="0" indent="0">
              <a:lnSpc>
                <a:spcPct val="100000"/>
              </a:lnSpc>
              <a:spcBef>
                <a:spcPts val="0"/>
              </a:spcBef>
              <a:buNone/>
              <a:defRPr lang="pt-BR" sz="1800"/>
            </a:lvl1pPr>
          </a:lstStyle>
          <a:p>
            <a:pPr lvl="0" rtl="0"/>
            <a:r>
              <a:rPr lang="pt-BR"/>
              <a:t>Clique para editar os estilos de texto Mestres</a:t>
            </a:r>
          </a:p>
        </p:txBody>
      </p:sp>
      <p:sp>
        <p:nvSpPr>
          <p:cNvPr id="4" name="Espaço Reservado para Data 3">
            <a:extLst>
              <a:ext uri="{FF2B5EF4-FFF2-40B4-BE49-F238E27FC236}">
                <a16:creationId xmlns:a16="http://schemas.microsoft.com/office/drawing/2014/main" id="{5A514D0E-ED92-E1A4-0E78-546375A0A63E}"/>
              </a:ext>
            </a:extLst>
          </p:cNvPr>
          <p:cNvSpPr>
            <a:spLocks noGrp="1"/>
          </p:cNvSpPr>
          <p:nvPr>
            <p:ph type="dt" sz="half" idx="10"/>
          </p:nvPr>
        </p:nvSpPr>
        <p:spPr/>
        <p:txBody>
          <a:bodyPr rtlCol="0"/>
          <a:lstStyle>
            <a:defPPr>
              <a:defRPr lang="pt-BR"/>
            </a:defPPr>
          </a:lstStyle>
          <a:p>
            <a:pPr rtl="0"/>
            <a:r>
              <a:rPr lang="pt-BR"/>
              <a:t>20XX</a:t>
            </a:r>
            <a:endParaRPr lang="pt-BR" dirty="0"/>
          </a:p>
        </p:txBody>
      </p:sp>
      <p:sp>
        <p:nvSpPr>
          <p:cNvPr id="5" name="Espaço Reservado para Rodapé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rtlCol="0"/>
          <a:lstStyle>
            <a:defPPr>
              <a:defRPr lang="pt-BR"/>
            </a:defPPr>
          </a:lstStyle>
          <a:p>
            <a:pPr rtl="0"/>
            <a:r>
              <a:rPr lang="pt-BR"/>
              <a:t>título da apresentação</a:t>
            </a:r>
            <a:endParaRPr lang="pt-BR" dirty="0"/>
          </a:p>
        </p:txBody>
      </p:sp>
      <p:sp>
        <p:nvSpPr>
          <p:cNvPr id="6" name="Espaço Reservado para o Número do Slide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rtlCol="0"/>
          <a:lstStyle>
            <a:defPPr>
              <a:defRPr lang="pt-BR"/>
            </a:defPPr>
          </a:lstStyle>
          <a:p>
            <a:pPr rtl="0"/>
            <a:fld id="{84D792B7-0397-C047-AE12-1A03F7E3DC83}" type="slidenum">
              <a:rPr lang="pt-BR" smtClean="0"/>
              <a:t>‹nº›</a:t>
            </a:fld>
            <a:endParaRPr lang="pt-BR" dirty="0"/>
          </a:p>
        </p:txBody>
      </p:sp>
      <p:sp>
        <p:nvSpPr>
          <p:cNvPr id="29" name="Espaço Reservado para Conteúdo 2">
            <a:extLst>
              <a:ext uri="{FF2B5EF4-FFF2-40B4-BE49-F238E27FC236}">
                <a16:creationId xmlns:a16="http://schemas.microsoft.com/office/drawing/2014/main" id="{F9E7CC0C-0A82-6C16-C499-CE38E6A5E1A6}"/>
              </a:ext>
            </a:extLst>
          </p:cNvPr>
          <p:cNvSpPr>
            <a:spLocks noGrp="1"/>
          </p:cNvSpPr>
          <p:nvPr>
            <p:ph idx="13"/>
          </p:nvPr>
        </p:nvSpPr>
        <p:spPr>
          <a:xfrm>
            <a:off x="5634474" y="1802860"/>
            <a:ext cx="2843784" cy="1827340"/>
          </a:xfrm>
        </p:spPr>
        <p:txBody>
          <a:bodyPr rtlCol="0"/>
          <a:lstStyle>
            <a:lvl1pPr marL="0" indent="0">
              <a:lnSpc>
                <a:spcPct val="100000"/>
              </a:lnSpc>
              <a:spcBef>
                <a:spcPts val="0"/>
              </a:spcBef>
              <a:buNone/>
              <a:defRPr lang="pt-BR" sz="1800"/>
            </a:lvl1pPr>
          </a:lstStyle>
          <a:p>
            <a:pPr lvl="0" rtl="0"/>
            <a:r>
              <a:rPr lang="pt-BR"/>
              <a:t>Clique para editar os estilos de texto Mestres</a:t>
            </a:r>
          </a:p>
        </p:txBody>
      </p:sp>
      <p:sp>
        <p:nvSpPr>
          <p:cNvPr id="31" name="Espaço Reservado para Texto 30">
            <a:extLst>
              <a:ext uri="{FF2B5EF4-FFF2-40B4-BE49-F238E27FC236}">
                <a16:creationId xmlns:a16="http://schemas.microsoft.com/office/drawing/2014/main" id="{57CEC54D-1FD6-3F78-8B9D-D145F9B1C3F3}"/>
              </a:ext>
            </a:extLst>
          </p:cNvPr>
          <p:cNvSpPr>
            <a:spLocks noGrp="1"/>
          </p:cNvSpPr>
          <p:nvPr>
            <p:ph type="body" sz="quarter" idx="14"/>
          </p:nvPr>
        </p:nvSpPr>
        <p:spPr>
          <a:xfrm>
            <a:off x="5634474" y="1279472"/>
            <a:ext cx="2843784" cy="466344"/>
          </a:xfrm>
        </p:spPr>
        <p:txBody>
          <a:bodyPr rtlCol="0"/>
          <a:lstStyle>
            <a:lvl1pPr marL="0" indent="0">
              <a:lnSpc>
                <a:spcPct val="100000"/>
              </a:lnSpc>
              <a:spcBef>
                <a:spcPts val="0"/>
              </a:spcBef>
              <a:buNone/>
              <a:defRPr lang="pt-BR" sz="2400">
                <a:latin typeface="+mj-lt"/>
              </a:defRPr>
            </a:lvl1pPr>
          </a:lstStyle>
          <a:p>
            <a:pPr lvl="0" rtl="0"/>
            <a:r>
              <a:rPr lang="pt-BR"/>
              <a:t>Clique para editar os estilos de texto Mestres</a:t>
            </a:r>
          </a:p>
        </p:txBody>
      </p:sp>
      <p:sp>
        <p:nvSpPr>
          <p:cNvPr id="32" name="Espaço Reservado para Texto 30">
            <a:extLst>
              <a:ext uri="{FF2B5EF4-FFF2-40B4-BE49-F238E27FC236}">
                <a16:creationId xmlns:a16="http://schemas.microsoft.com/office/drawing/2014/main" id="{A61EC6ED-86B0-89B9-F4F3-A17A7F150D11}"/>
              </a:ext>
            </a:extLst>
          </p:cNvPr>
          <p:cNvSpPr>
            <a:spLocks noGrp="1"/>
          </p:cNvSpPr>
          <p:nvPr>
            <p:ph type="body" sz="quarter" idx="15"/>
          </p:nvPr>
        </p:nvSpPr>
        <p:spPr>
          <a:xfrm>
            <a:off x="9023483" y="1278001"/>
            <a:ext cx="2843784" cy="466344"/>
          </a:xfrm>
        </p:spPr>
        <p:txBody>
          <a:bodyPr rtlCol="0"/>
          <a:lstStyle>
            <a:lvl1pPr marL="0" indent="0">
              <a:lnSpc>
                <a:spcPct val="100000"/>
              </a:lnSpc>
              <a:spcBef>
                <a:spcPts val="0"/>
              </a:spcBef>
              <a:buNone/>
              <a:defRPr lang="pt-BR" sz="2400">
                <a:latin typeface="+mj-lt"/>
              </a:defRPr>
            </a:lvl1pPr>
          </a:lstStyle>
          <a:p>
            <a:pPr lvl="0" rtl="0"/>
            <a:r>
              <a:rPr lang="pt-BR"/>
              <a:t>Clique para editar os estilos de texto Mestres</a:t>
            </a:r>
          </a:p>
        </p:txBody>
      </p:sp>
      <p:sp>
        <p:nvSpPr>
          <p:cNvPr id="33" name="Espaço Reservado para Conteúdo 2">
            <a:extLst>
              <a:ext uri="{FF2B5EF4-FFF2-40B4-BE49-F238E27FC236}">
                <a16:creationId xmlns:a16="http://schemas.microsoft.com/office/drawing/2014/main" id="{3D51AA82-3529-805D-5461-E1C5DC523EBF}"/>
              </a:ext>
            </a:extLst>
          </p:cNvPr>
          <p:cNvSpPr>
            <a:spLocks noGrp="1"/>
          </p:cNvSpPr>
          <p:nvPr>
            <p:ph idx="16"/>
          </p:nvPr>
        </p:nvSpPr>
        <p:spPr>
          <a:xfrm>
            <a:off x="9023483" y="4599432"/>
            <a:ext cx="2843784" cy="1645950"/>
          </a:xfrm>
        </p:spPr>
        <p:txBody>
          <a:bodyPr rtlCol="0"/>
          <a:lstStyle>
            <a:lvl1pPr marL="0" indent="0">
              <a:lnSpc>
                <a:spcPct val="100000"/>
              </a:lnSpc>
              <a:spcBef>
                <a:spcPts val="0"/>
              </a:spcBef>
              <a:buNone/>
              <a:defRPr lang="pt-BR" sz="1800"/>
            </a:lvl1pPr>
          </a:lstStyle>
          <a:p>
            <a:pPr lvl="0" rtl="0"/>
            <a:r>
              <a:rPr lang="pt-BR"/>
              <a:t>Clique para editar os estilos de texto Mestres</a:t>
            </a:r>
          </a:p>
        </p:txBody>
      </p:sp>
      <p:sp>
        <p:nvSpPr>
          <p:cNvPr id="34" name="Espaço Reservado para Conteúdo 2">
            <a:extLst>
              <a:ext uri="{FF2B5EF4-FFF2-40B4-BE49-F238E27FC236}">
                <a16:creationId xmlns:a16="http://schemas.microsoft.com/office/drawing/2014/main" id="{52A58E13-B509-86DD-D9FA-FE6B76B706CE}"/>
              </a:ext>
            </a:extLst>
          </p:cNvPr>
          <p:cNvSpPr>
            <a:spLocks noGrp="1"/>
          </p:cNvSpPr>
          <p:nvPr>
            <p:ph idx="17"/>
          </p:nvPr>
        </p:nvSpPr>
        <p:spPr>
          <a:xfrm>
            <a:off x="5634474" y="4599432"/>
            <a:ext cx="2843784" cy="1645950"/>
          </a:xfrm>
        </p:spPr>
        <p:txBody>
          <a:bodyPr rtlCol="0"/>
          <a:lstStyle>
            <a:lvl1pPr marL="0" indent="0">
              <a:lnSpc>
                <a:spcPct val="100000"/>
              </a:lnSpc>
              <a:spcBef>
                <a:spcPts val="0"/>
              </a:spcBef>
              <a:buNone/>
              <a:defRPr lang="pt-BR" sz="1800"/>
            </a:lvl1pPr>
          </a:lstStyle>
          <a:p>
            <a:pPr lvl="0" rtl="0"/>
            <a:r>
              <a:rPr lang="pt-BR"/>
              <a:t>Clique para editar os estilos de texto Mestres</a:t>
            </a:r>
          </a:p>
        </p:txBody>
      </p:sp>
      <p:sp>
        <p:nvSpPr>
          <p:cNvPr id="35" name="Espaço Reservado para Texto 30">
            <a:extLst>
              <a:ext uri="{FF2B5EF4-FFF2-40B4-BE49-F238E27FC236}">
                <a16:creationId xmlns:a16="http://schemas.microsoft.com/office/drawing/2014/main" id="{D3275BA4-1A29-81A8-890F-A2019D6AD1A2}"/>
              </a:ext>
            </a:extLst>
          </p:cNvPr>
          <p:cNvSpPr>
            <a:spLocks noGrp="1"/>
          </p:cNvSpPr>
          <p:nvPr>
            <p:ph type="body" sz="quarter" idx="18"/>
          </p:nvPr>
        </p:nvSpPr>
        <p:spPr>
          <a:xfrm>
            <a:off x="5634474" y="4078224"/>
            <a:ext cx="2843784" cy="466344"/>
          </a:xfrm>
        </p:spPr>
        <p:txBody>
          <a:bodyPr rtlCol="0"/>
          <a:lstStyle>
            <a:lvl1pPr marL="0" indent="0">
              <a:lnSpc>
                <a:spcPct val="100000"/>
              </a:lnSpc>
              <a:spcBef>
                <a:spcPts val="0"/>
              </a:spcBef>
              <a:buNone/>
              <a:defRPr lang="pt-BR" sz="2400">
                <a:latin typeface="+mj-lt"/>
              </a:defRPr>
            </a:lvl1pPr>
          </a:lstStyle>
          <a:p>
            <a:pPr lvl="0" rtl="0"/>
            <a:r>
              <a:rPr lang="pt-BR"/>
              <a:t>Clique para editar os estilos de texto Mestres</a:t>
            </a:r>
          </a:p>
        </p:txBody>
      </p:sp>
      <p:sp>
        <p:nvSpPr>
          <p:cNvPr id="36" name="Espaço Reservado para Texto 30">
            <a:extLst>
              <a:ext uri="{FF2B5EF4-FFF2-40B4-BE49-F238E27FC236}">
                <a16:creationId xmlns:a16="http://schemas.microsoft.com/office/drawing/2014/main" id="{97742C31-A952-F092-74D6-5D432DBE4955}"/>
              </a:ext>
            </a:extLst>
          </p:cNvPr>
          <p:cNvSpPr>
            <a:spLocks noGrp="1"/>
          </p:cNvSpPr>
          <p:nvPr>
            <p:ph type="body" sz="quarter" idx="19"/>
          </p:nvPr>
        </p:nvSpPr>
        <p:spPr>
          <a:xfrm>
            <a:off x="9023483" y="4078224"/>
            <a:ext cx="2843784" cy="466344"/>
          </a:xfrm>
        </p:spPr>
        <p:txBody>
          <a:bodyPr rtlCol="0"/>
          <a:lstStyle>
            <a:lvl1pPr marL="0" indent="0">
              <a:lnSpc>
                <a:spcPct val="100000"/>
              </a:lnSpc>
              <a:spcBef>
                <a:spcPts val="0"/>
              </a:spcBef>
              <a:buNone/>
              <a:defRPr lang="pt-BR" sz="2400">
                <a:latin typeface="+mj-lt"/>
              </a:defRPr>
            </a:lvl1pPr>
          </a:lstStyle>
          <a:p>
            <a:pPr lvl="0" rtl="0"/>
            <a:r>
              <a:rPr lang="pt-BR"/>
              <a:t>Clique para editar os estilos de texto Mestres</a:t>
            </a:r>
          </a:p>
        </p:txBody>
      </p:sp>
      <p:sp>
        <p:nvSpPr>
          <p:cNvPr id="41" name="Espaço Reservado para Conteúdo 2">
            <a:extLst>
              <a:ext uri="{FF2B5EF4-FFF2-40B4-BE49-F238E27FC236}">
                <a16:creationId xmlns:a16="http://schemas.microsoft.com/office/drawing/2014/main" id="{1AF03A42-3FAC-6EF4-3C19-01EADE20F3D9}"/>
              </a:ext>
            </a:extLst>
          </p:cNvPr>
          <p:cNvSpPr>
            <a:spLocks noGrp="1"/>
          </p:cNvSpPr>
          <p:nvPr>
            <p:ph idx="21"/>
          </p:nvPr>
        </p:nvSpPr>
        <p:spPr>
          <a:xfrm>
            <a:off x="1207008" y="5788152"/>
            <a:ext cx="3858768" cy="532461"/>
          </a:xfrm>
        </p:spPr>
        <p:txBody>
          <a:bodyPr rtlCol="0"/>
          <a:lstStyle>
            <a:lvl1pPr marL="0" indent="0">
              <a:lnSpc>
                <a:spcPct val="100000"/>
              </a:lnSpc>
              <a:spcBef>
                <a:spcPts val="0"/>
              </a:spcBef>
              <a:buNone/>
              <a:defRPr lang="pt-BR" sz="1800"/>
            </a:lvl1pPr>
          </a:lstStyle>
          <a:p>
            <a:pPr lvl="0" rtl="0"/>
            <a:r>
              <a:rPr lang="pt-BR"/>
              <a:t>Clique para editar os estilos de texto Mestres</a:t>
            </a:r>
          </a:p>
        </p:txBody>
      </p:sp>
      <p:sp>
        <p:nvSpPr>
          <p:cNvPr id="42" name="Espaço Reservado para Texto 30">
            <a:extLst>
              <a:ext uri="{FF2B5EF4-FFF2-40B4-BE49-F238E27FC236}">
                <a16:creationId xmlns:a16="http://schemas.microsoft.com/office/drawing/2014/main" id="{D4A2DF13-0ACD-F5E4-200D-EF0469F75D0D}"/>
              </a:ext>
            </a:extLst>
          </p:cNvPr>
          <p:cNvSpPr>
            <a:spLocks noGrp="1"/>
          </p:cNvSpPr>
          <p:nvPr>
            <p:ph type="body" sz="quarter" idx="22"/>
          </p:nvPr>
        </p:nvSpPr>
        <p:spPr>
          <a:xfrm>
            <a:off x="1207008" y="5266944"/>
            <a:ext cx="3858768" cy="466344"/>
          </a:xfrm>
        </p:spPr>
        <p:txBody>
          <a:bodyPr rtlCol="0"/>
          <a:lstStyle>
            <a:lvl1pPr marL="0" indent="0">
              <a:lnSpc>
                <a:spcPct val="100000"/>
              </a:lnSpc>
              <a:spcBef>
                <a:spcPts val="0"/>
              </a:spcBef>
              <a:buNone/>
              <a:defRPr lang="pt-BR" sz="2400">
                <a:latin typeface="+mj-lt"/>
              </a:defRPr>
            </a:lvl1pPr>
          </a:lstStyle>
          <a:p>
            <a:pPr lvl="0" rtl="0"/>
            <a:r>
              <a:rPr lang="pt-BR"/>
              <a:t>Clique para editar os estilos de texto Mestres</a:t>
            </a:r>
          </a:p>
        </p:txBody>
      </p:sp>
      <p:sp>
        <p:nvSpPr>
          <p:cNvPr id="44" name="Espaço Reservado para Texto 43">
            <a:extLst>
              <a:ext uri="{FF2B5EF4-FFF2-40B4-BE49-F238E27FC236}">
                <a16:creationId xmlns:a16="http://schemas.microsoft.com/office/drawing/2014/main" id="{7B805FCC-6D7A-F1CC-3B04-A84A068DBB1F}"/>
              </a:ext>
            </a:extLst>
          </p:cNvPr>
          <p:cNvSpPr>
            <a:spLocks noGrp="1"/>
          </p:cNvSpPr>
          <p:nvPr>
            <p:ph type="body" sz="quarter" idx="23" hasCustomPrompt="1"/>
          </p:nvPr>
        </p:nvSpPr>
        <p:spPr>
          <a:xfrm>
            <a:off x="11695176" y="3310128"/>
            <a:ext cx="292608" cy="292608"/>
          </a:xfrm>
          <a:prstGeom prst="ellipse">
            <a:avLst/>
          </a:prstGeom>
          <a:ln w="15875">
            <a:solidFill>
              <a:schemeClr val="tx1"/>
            </a:solidFill>
          </a:ln>
        </p:spPr>
        <p:txBody>
          <a:bodyPr lIns="0" tIns="0" rIns="0" bIns="0" rtlCol="0" anchor="ctr"/>
          <a:lstStyle>
            <a:lvl1pPr marL="0" indent="0" algn="ctr">
              <a:buNone/>
              <a:defRPr lang="pt-BR" sz="1600">
                <a:latin typeface="+mj-lt"/>
              </a:defRPr>
            </a:lvl1pPr>
          </a:lstStyle>
          <a:p>
            <a:pPr lvl="0" rtl="0"/>
            <a:r>
              <a:rPr lang="pt-BR"/>
              <a:t>X</a:t>
            </a:r>
          </a:p>
        </p:txBody>
      </p:sp>
      <p:sp>
        <p:nvSpPr>
          <p:cNvPr id="45" name="Espaço Reservado para Texto 43">
            <a:extLst>
              <a:ext uri="{FF2B5EF4-FFF2-40B4-BE49-F238E27FC236}">
                <a16:creationId xmlns:a16="http://schemas.microsoft.com/office/drawing/2014/main" id="{FEE3F2FF-41FC-A05B-F6EB-A97A7D1B0644}"/>
              </a:ext>
            </a:extLst>
          </p:cNvPr>
          <p:cNvSpPr>
            <a:spLocks noGrp="1"/>
          </p:cNvSpPr>
          <p:nvPr>
            <p:ph type="body" sz="quarter" idx="24" hasCustomPrompt="1"/>
          </p:nvPr>
        </p:nvSpPr>
        <p:spPr>
          <a:xfrm>
            <a:off x="11695176" y="5897880"/>
            <a:ext cx="292608" cy="292608"/>
          </a:xfrm>
          <a:prstGeom prst="ellipse">
            <a:avLst/>
          </a:prstGeom>
          <a:ln w="15875">
            <a:solidFill>
              <a:schemeClr val="tx1"/>
            </a:solidFill>
          </a:ln>
        </p:spPr>
        <p:txBody>
          <a:bodyPr lIns="0" tIns="0" rIns="0" bIns="0" rtlCol="0" anchor="ctr"/>
          <a:lstStyle>
            <a:lvl1pPr marL="0" indent="0" algn="ctr">
              <a:buNone/>
              <a:defRPr lang="pt-BR" sz="1600">
                <a:latin typeface="+mj-lt"/>
              </a:defRPr>
            </a:lvl1pPr>
          </a:lstStyle>
          <a:p>
            <a:pPr lvl="0" rtl="0"/>
            <a:r>
              <a:rPr lang="pt-BR"/>
              <a:t>X</a:t>
            </a:r>
          </a:p>
        </p:txBody>
      </p:sp>
      <p:sp>
        <p:nvSpPr>
          <p:cNvPr id="46" name="Espaço Reservado para Texto 43">
            <a:extLst>
              <a:ext uri="{FF2B5EF4-FFF2-40B4-BE49-F238E27FC236}">
                <a16:creationId xmlns:a16="http://schemas.microsoft.com/office/drawing/2014/main" id="{271E6249-39AB-A674-474B-129F0FC28F0A}"/>
              </a:ext>
            </a:extLst>
          </p:cNvPr>
          <p:cNvSpPr>
            <a:spLocks noGrp="1"/>
          </p:cNvSpPr>
          <p:nvPr>
            <p:ph type="body" sz="quarter" idx="25" hasCustomPrompt="1"/>
          </p:nvPr>
        </p:nvSpPr>
        <p:spPr>
          <a:xfrm>
            <a:off x="8293608" y="3310128"/>
            <a:ext cx="292608" cy="292608"/>
          </a:xfrm>
          <a:prstGeom prst="ellipse">
            <a:avLst/>
          </a:prstGeom>
          <a:ln w="15875">
            <a:solidFill>
              <a:schemeClr val="tx1"/>
            </a:solidFill>
          </a:ln>
        </p:spPr>
        <p:txBody>
          <a:bodyPr lIns="0" tIns="0" rIns="0" bIns="0" rtlCol="0" anchor="ctr"/>
          <a:lstStyle>
            <a:lvl1pPr marL="0" indent="0" algn="ctr">
              <a:buNone/>
              <a:defRPr lang="pt-BR" sz="1600">
                <a:latin typeface="+mj-lt"/>
              </a:defRPr>
            </a:lvl1pPr>
          </a:lstStyle>
          <a:p>
            <a:pPr lvl="0" rtl="0"/>
            <a:r>
              <a:rPr lang="pt-BR"/>
              <a:t>X</a:t>
            </a:r>
          </a:p>
        </p:txBody>
      </p:sp>
      <p:sp>
        <p:nvSpPr>
          <p:cNvPr id="47" name="Espaço Reservado para Texto 43">
            <a:extLst>
              <a:ext uri="{FF2B5EF4-FFF2-40B4-BE49-F238E27FC236}">
                <a16:creationId xmlns:a16="http://schemas.microsoft.com/office/drawing/2014/main" id="{1743218C-8B3C-DC33-5CD2-D82FA77A522E}"/>
              </a:ext>
            </a:extLst>
          </p:cNvPr>
          <p:cNvSpPr>
            <a:spLocks noGrp="1"/>
          </p:cNvSpPr>
          <p:nvPr>
            <p:ph type="body" sz="quarter" idx="26" hasCustomPrompt="1"/>
          </p:nvPr>
        </p:nvSpPr>
        <p:spPr>
          <a:xfrm>
            <a:off x="8293608" y="5897880"/>
            <a:ext cx="292608" cy="292608"/>
          </a:xfrm>
          <a:prstGeom prst="ellipse">
            <a:avLst/>
          </a:prstGeom>
          <a:ln w="15875">
            <a:solidFill>
              <a:schemeClr val="tx1"/>
            </a:solidFill>
          </a:ln>
        </p:spPr>
        <p:txBody>
          <a:bodyPr lIns="0" tIns="0" rIns="0" bIns="0" rtlCol="0" anchor="ctr"/>
          <a:lstStyle>
            <a:lvl1pPr marL="0" indent="0" algn="ctr">
              <a:buNone/>
              <a:defRPr lang="pt-BR" sz="1600">
                <a:latin typeface="+mj-lt"/>
              </a:defRPr>
            </a:lvl1pPr>
          </a:lstStyle>
          <a:p>
            <a:pPr lvl="0" rtl="0"/>
            <a:r>
              <a:rPr lang="pt-BR"/>
              <a:t>X</a:t>
            </a:r>
          </a:p>
        </p:txBody>
      </p:sp>
      <p:sp>
        <p:nvSpPr>
          <p:cNvPr id="48" name="Espaço Reservado para Texto 43">
            <a:extLst>
              <a:ext uri="{FF2B5EF4-FFF2-40B4-BE49-F238E27FC236}">
                <a16:creationId xmlns:a16="http://schemas.microsoft.com/office/drawing/2014/main" id="{6018CAD3-E7B7-16B7-5631-0C3F7C38C530}"/>
              </a:ext>
            </a:extLst>
          </p:cNvPr>
          <p:cNvSpPr>
            <a:spLocks noGrp="1"/>
          </p:cNvSpPr>
          <p:nvPr>
            <p:ph type="body" sz="quarter" idx="27" hasCustomPrompt="1"/>
          </p:nvPr>
        </p:nvSpPr>
        <p:spPr>
          <a:xfrm>
            <a:off x="548640" y="5330952"/>
            <a:ext cx="512064" cy="512064"/>
          </a:xfrm>
          <a:prstGeom prst="ellipse">
            <a:avLst/>
          </a:prstGeom>
          <a:ln w="15875">
            <a:solidFill>
              <a:schemeClr val="tx1"/>
            </a:solidFill>
          </a:ln>
        </p:spPr>
        <p:txBody>
          <a:bodyPr lIns="0" tIns="0" rIns="0" bIns="0" rtlCol="0" anchor="ctr"/>
          <a:lstStyle>
            <a:lvl1pPr marL="0" indent="0" algn="ctr">
              <a:buNone/>
              <a:defRPr lang="pt-BR" sz="1600">
                <a:latin typeface="+mj-lt"/>
              </a:defRPr>
            </a:lvl1pPr>
          </a:lstStyle>
          <a:p>
            <a:pPr lvl="0" rtl="0"/>
            <a:r>
              <a:rPr lang="pt-BR"/>
              <a:t>X</a:t>
            </a:r>
          </a:p>
        </p:txBody>
      </p:sp>
    </p:spTree>
    <p:extLst>
      <p:ext uri="{BB962C8B-B14F-4D97-AF65-F5344CB8AC3E}">
        <p14:creationId xmlns:p14="http://schemas.microsoft.com/office/powerpoint/2010/main" val="654059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Espaço Reservado para Data 3">
            <a:extLst>
              <a:ext uri="{FF2B5EF4-FFF2-40B4-BE49-F238E27FC236}">
                <a16:creationId xmlns:a16="http://schemas.microsoft.com/office/drawing/2014/main" id="{9D15AA5F-2C28-9886-0D00-5D18198ECEB4}"/>
              </a:ext>
            </a:extLst>
          </p:cNvPr>
          <p:cNvSpPr>
            <a:spLocks noGrp="1"/>
          </p:cNvSpPr>
          <p:nvPr>
            <p:ph type="dt" sz="half" idx="2"/>
          </p:nvPr>
        </p:nvSpPr>
        <p:spPr>
          <a:xfrm>
            <a:off x="10622471" y="6517634"/>
            <a:ext cx="950260" cy="274320"/>
          </a:xfrm>
          <a:prstGeom prst="rect">
            <a:avLst/>
          </a:prstGeom>
        </p:spPr>
        <p:txBody>
          <a:bodyPr vert="horz" lIns="91440" tIns="45720" rIns="91440" bIns="45720" rtlCol="0" anchor="ctr">
            <a:noAutofit/>
          </a:bodyPr>
          <a:lstStyle>
            <a:lvl1pPr algn="l">
              <a:defRPr lang="pt-BR" sz="1200" spc="300" baseline="0">
                <a:solidFill>
                  <a:schemeClr val="tx1"/>
                </a:solidFill>
                <a:latin typeface="Gill Sans Nova Light" panose="020B0302020104020203" pitchFamily="34" charset="0"/>
              </a:defRPr>
            </a:lvl1pPr>
          </a:lstStyle>
          <a:p>
            <a:pPr rtl="0"/>
            <a:r>
              <a:rPr lang="pt-BR"/>
              <a:t>20XX</a:t>
            </a:r>
            <a:endParaRPr lang="pt-BR" dirty="0"/>
          </a:p>
        </p:txBody>
      </p:sp>
      <p:sp>
        <p:nvSpPr>
          <p:cNvPr id="2" name="Espaço Reservado para Título 1">
            <a:extLst>
              <a:ext uri="{FF2B5EF4-FFF2-40B4-BE49-F238E27FC236}">
                <a16:creationId xmlns:a16="http://schemas.microsoft.com/office/drawing/2014/main" id="{03922ECB-9F56-BDF6-8792-01F55B2EA5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pt-BR"/>
            </a:defPPr>
          </a:lstStyle>
          <a:p>
            <a:pPr rtl="0"/>
            <a:r>
              <a:rPr lang="pt-BR"/>
              <a:t>Clique para editar o estilo de título Mestre</a:t>
            </a:r>
          </a:p>
        </p:txBody>
      </p:sp>
      <p:sp>
        <p:nvSpPr>
          <p:cNvPr id="3" name="Espaço Reservado para Texto 2">
            <a:extLst>
              <a:ext uri="{FF2B5EF4-FFF2-40B4-BE49-F238E27FC236}">
                <a16:creationId xmlns:a16="http://schemas.microsoft.com/office/drawing/2014/main" id="{1B62B5B1-8D0B-68C6-B628-3FF8E5DCD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pt-BR"/>
            </a:defPPr>
          </a:lstStyle>
          <a:p>
            <a:pPr lvl="0" rtl="0"/>
            <a:r>
              <a:rPr lang="pt-BR"/>
              <a:t>Clique para editar o texto Mestre</a:t>
            </a:r>
          </a:p>
          <a:p>
            <a:pPr lvl="1" rtl="0"/>
            <a:r>
              <a:rPr lang="pt-BR"/>
              <a:t>Segundo nível</a:t>
            </a:r>
          </a:p>
          <a:p>
            <a:pPr lvl="2" rtl="0"/>
            <a:r>
              <a:rPr lang="pt-BR"/>
              <a:t>Terceiro nível</a:t>
            </a:r>
          </a:p>
          <a:p>
            <a:pPr lvl="3" rtl="0"/>
            <a:r>
              <a:rPr lang="pt-BR"/>
              <a:t>Quarto nível</a:t>
            </a:r>
          </a:p>
          <a:p>
            <a:pPr lvl="4" rtl="0"/>
            <a:r>
              <a:rPr lang="pt-BR"/>
              <a:t>Quinto nível</a:t>
            </a:r>
          </a:p>
        </p:txBody>
      </p:sp>
      <p:sp>
        <p:nvSpPr>
          <p:cNvPr id="6" name="Espaço reservado para o número do slide 5">
            <a:extLst>
              <a:ext uri="{FF2B5EF4-FFF2-40B4-BE49-F238E27FC236}">
                <a16:creationId xmlns:a16="http://schemas.microsoft.com/office/drawing/2014/main" id="{ABEF9CC0-D93B-C416-BCCE-87441F99C058}"/>
              </a:ext>
            </a:extLst>
          </p:cNvPr>
          <p:cNvSpPr>
            <a:spLocks noGrp="1"/>
          </p:cNvSpPr>
          <p:nvPr>
            <p:ph type="sldNum" sz="quarter" idx="4"/>
          </p:nvPr>
        </p:nvSpPr>
        <p:spPr>
          <a:xfrm>
            <a:off x="616640" y="6517634"/>
            <a:ext cx="950258" cy="274320"/>
          </a:xfrm>
          <a:prstGeom prst="rect">
            <a:avLst/>
          </a:prstGeom>
        </p:spPr>
        <p:txBody>
          <a:bodyPr vert="horz" lIns="91440" tIns="45720" rIns="91440" bIns="45720" rtlCol="0" anchor="ctr">
            <a:noAutofit/>
          </a:bodyPr>
          <a:lstStyle>
            <a:lvl1pPr algn="l">
              <a:defRPr lang="pt-BR" sz="1200" spc="300" baseline="0">
                <a:solidFill>
                  <a:schemeClr val="tx1"/>
                </a:solidFill>
                <a:latin typeface="Gill Sans Nova Light" panose="020B0302020104020203" pitchFamily="34" charset="0"/>
              </a:defRPr>
            </a:lvl1pPr>
          </a:lstStyle>
          <a:p>
            <a:pPr rtl="0"/>
            <a:fld id="{84D792B7-0397-C047-AE12-1A03F7E3DC83}" type="slidenum">
              <a:rPr lang="pt-BR" smtClean="0"/>
              <a:pPr rtl="0"/>
              <a:t>‹nº›</a:t>
            </a:fld>
            <a:endParaRPr lang="pt-BR" dirty="0"/>
          </a:p>
        </p:txBody>
      </p:sp>
      <p:sp>
        <p:nvSpPr>
          <p:cNvPr id="13" name="Espaço Reservado para Rodapé 4">
            <a:extLst>
              <a:ext uri="{FF2B5EF4-FFF2-40B4-BE49-F238E27FC236}">
                <a16:creationId xmlns:a16="http://schemas.microsoft.com/office/drawing/2014/main" id="{54253F60-8B31-6272-41B3-5C95D6A908C3}"/>
              </a:ext>
            </a:extLst>
          </p:cNvPr>
          <p:cNvSpPr>
            <a:spLocks noGrp="1"/>
          </p:cNvSpPr>
          <p:nvPr>
            <p:ph type="ftr" sz="quarter" idx="3"/>
          </p:nvPr>
        </p:nvSpPr>
        <p:spPr>
          <a:xfrm>
            <a:off x="4808250" y="6517634"/>
            <a:ext cx="2572870" cy="274320"/>
          </a:xfrm>
          <a:prstGeom prst="rect">
            <a:avLst/>
          </a:prstGeom>
        </p:spPr>
        <p:txBody>
          <a:bodyPr vert="horz" lIns="91440" tIns="45720" rIns="91440" bIns="45720" rtlCol="0" anchor="ctr">
            <a:noAutofit/>
          </a:bodyPr>
          <a:lstStyle>
            <a:lvl1pPr algn="ctr">
              <a:defRPr lang="pt-BR" sz="1200" spc="300" baseline="0">
                <a:solidFill>
                  <a:schemeClr val="tx1"/>
                </a:solidFill>
                <a:latin typeface="Gill Sans Nova Light" panose="020B0302020104020203" pitchFamily="34" charset="0"/>
              </a:defRPr>
            </a:lvl1pPr>
          </a:lstStyle>
          <a:p>
            <a:pPr rtl="0"/>
            <a:r>
              <a:rPr lang="pt-BR"/>
              <a:t>título da apresentação</a:t>
            </a:r>
            <a:endParaRPr lang="pt-BR" dirty="0"/>
          </a:p>
        </p:txBody>
      </p:sp>
    </p:spTree>
    <p:extLst>
      <p:ext uri="{BB962C8B-B14F-4D97-AF65-F5344CB8AC3E}">
        <p14:creationId xmlns:p14="http://schemas.microsoft.com/office/powerpoint/2010/main" val="1053202087"/>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60" r:id="rId4"/>
    <p:sldLayoutId id="2147483670" r:id="rId5"/>
    <p:sldLayoutId id="2147483668" r:id="rId6"/>
    <p:sldLayoutId id="2147483669" r:id="rId7"/>
    <p:sldLayoutId id="2147483667" r:id="rId8"/>
    <p:sldLayoutId id="2147483666" r:id="rId9"/>
    <p:sldLayoutId id="2147483665" r:id="rId10"/>
    <p:sldLayoutId id="2147483653" r:id="rId11"/>
    <p:sldLayoutId id="2147483664" r:id="rId12"/>
    <p:sldLayoutId id="2147483671" r:id="rId13"/>
    <p:sldLayoutId id="2147483663" r:id="rId14"/>
    <p:sldLayoutId id="2147483662" r:id="rId15"/>
    <p:sldLayoutId id="2147483654" r:id="rId16"/>
    <p:sldLayoutId id="2147483655" r:id="rId17"/>
  </p:sldLayoutIdLst>
  <p:hf hdr="0"/>
  <p:txStyles>
    <p:titleStyle>
      <a:lvl1pPr algn="l" defTabSz="914400" rtl="0" eaLnBrk="1" latinLnBrk="0" hangingPunct="1">
        <a:lnSpc>
          <a:spcPct val="90000"/>
        </a:lnSpc>
        <a:spcBef>
          <a:spcPct val="0"/>
        </a:spcBef>
        <a:buNone/>
        <a:defRPr lang="pt-BR" sz="4000" kern="1200">
          <a:solidFill>
            <a:schemeClr val="tx1"/>
          </a:solidFill>
          <a:latin typeface="+mj-lt"/>
          <a:ea typeface="+mj-ea"/>
          <a:cs typeface="+mj-cs"/>
        </a:defRPr>
      </a:lvl1pPr>
    </p:titleStyle>
    <p:bodyStyle>
      <a:lvl1pPr marL="283464" indent="-283464" algn="l" defTabSz="914400" rtl="0" eaLnBrk="1" latinLnBrk="0" hangingPunct="1">
        <a:lnSpc>
          <a:spcPct val="90000"/>
        </a:lnSpc>
        <a:spcBef>
          <a:spcPts val="1000"/>
        </a:spcBef>
        <a:buFont typeface="Wingdings" panose="05000000000000000000" pitchFamily="2" charset="2"/>
        <a:buChar char="§"/>
        <a:defRPr lang="pt-BR" sz="2800" kern="1200">
          <a:solidFill>
            <a:schemeClr val="tx1"/>
          </a:solidFill>
          <a:latin typeface="+mn-lt"/>
          <a:ea typeface="+mn-ea"/>
          <a:cs typeface="+mn-cs"/>
        </a:defRPr>
      </a:lvl1pPr>
      <a:lvl2pPr marL="566928" indent="-283464" algn="l" defTabSz="914400" rtl="0" eaLnBrk="1" latinLnBrk="0" hangingPunct="1">
        <a:lnSpc>
          <a:spcPct val="90000"/>
        </a:lnSpc>
        <a:spcBef>
          <a:spcPts val="500"/>
        </a:spcBef>
        <a:buFont typeface="Wingdings" panose="05000000000000000000" pitchFamily="2" charset="2"/>
        <a:buChar char="§"/>
        <a:defRPr lang="pt-BR" sz="2400" kern="1200">
          <a:solidFill>
            <a:schemeClr val="tx1"/>
          </a:solidFill>
          <a:latin typeface="+mn-lt"/>
          <a:ea typeface="+mn-ea"/>
          <a:cs typeface="+mn-cs"/>
        </a:defRPr>
      </a:lvl2pPr>
      <a:lvl3pPr marL="850392" indent="-283464" algn="l" defTabSz="914400" rtl="0" eaLnBrk="1" latinLnBrk="0" hangingPunct="1">
        <a:lnSpc>
          <a:spcPct val="90000"/>
        </a:lnSpc>
        <a:spcBef>
          <a:spcPts val="500"/>
        </a:spcBef>
        <a:buFont typeface="Wingdings" panose="05000000000000000000" pitchFamily="2" charset="2"/>
        <a:buChar char="§"/>
        <a:defRPr lang="pt-BR" sz="2000" kern="1200">
          <a:solidFill>
            <a:schemeClr val="tx1"/>
          </a:solidFill>
          <a:latin typeface="+mn-lt"/>
          <a:ea typeface="+mn-ea"/>
          <a:cs typeface="+mn-cs"/>
        </a:defRPr>
      </a:lvl3pPr>
      <a:lvl4pPr marL="1133856" indent="-283464" algn="l" defTabSz="914400" rtl="0" eaLnBrk="1" latinLnBrk="0" hangingPunct="1">
        <a:lnSpc>
          <a:spcPct val="90000"/>
        </a:lnSpc>
        <a:spcBef>
          <a:spcPts val="500"/>
        </a:spcBef>
        <a:buFont typeface="Wingdings" panose="05000000000000000000" pitchFamily="2" charset="2"/>
        <a:buChar char="§"/>
        <a:defRPr lang="pt-BR" sz="1800" kern="1200">
          <a:solidFill>
            <a:schemeClr val="tx1"/>
          </a:solidFill>
          <a:latin typeface="+mn-lt"/>
          <a:ea typeface="+mn-ea"/>
          <a:cs typeface="+mn-cs"/>
        </a:defRPr>
      </a:lvl4pPr>
      <a:lvl5pPr marL="1417320" indent="-283464" algn="l" defTabSz="914400" rtl="0" eaLnBrk="1" latinLnBrk="0" hangingPunct="1">
        <a:lnSpc>
          <a:spcPct val="90000"/>
        </a:lnSpc>
        <a:spcBef>
          <a:spcPts val="500"/>
        </a:spcBef>
        <a:buFont typeface="Wingdings" panose="05000000000000000000" pitchFamily="2" charset="2"/>
        <a:buChar char="§"/>
        <a:defRPr lang="pt-B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t-B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t-B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t-B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t-BR" sz="1800" kern="1200">
          <a:solidFill>
            <a:schemeClr val="tx1"/>
          </a:solidFill>
          <a:latin typeface="+mn-lt"/>
          <a:ea typeface="+mn-ea"/>
          <a:cs typeface="+mn-cs"/>
        </a:defRPr>
      </a:lvl9pPr>
    </p:bodyStyle>
    <p:otherStyle>
      <a:defPPr>
        <a:defRPr lang="pt-BR"/>
      </a:defPPr>
      <a:lvl1pPr marL="0" algn="l" defTabSz="914400" rtl="0" eaLnBrk="1" latinLnBrk="0" hangingPunct="1">
        <a:defRPr lang="pt-BR" sz="1800" kern="1200">
          <a:solidFill>
            <a:schemeClr val="tx1"/>
          </a:solidFill>
          <a:latin typeface="+mn-lt"/>
          <a:ea typeface="+mn-ea"/>
          <a:cs typeface="+mn-cs"/>
        </a:defRPr>
      </a:lvl1pPr>
      <a:lvl2pPr marL="457200" algn="l" defTabSz="914400" rtl="0" eaLnBrk="1" latinLnBrk="0" hangingPunct="1">
        <a:defRPr lang="pt-BR" sz="1800" kern="1200">
          <a:solidFill>
            <a:schemeClr val="tx1"/>
          </a:solidFill>
          <a:latin typeface="+mn-lt"/>
          <a:ea typeface="+mn-ea"/>
          <a:cs typeface="+mn-cs"/>
        </a:defRPr>
      </a:lvl2pPr>
      <a:lvl3pPr marL="914400" algn="l" defTabSz="914400" rtl="0" eaLnBrk="1" latinLnBrk="0" hangingPunct="1">
        <a:defRPr lang="pt-BR" sz="1800" kern="1200">
          <a:solidFill>
            <a:schemeClr val="tx1"/>
          </a:solidFill>
          <a:latin typeface="+mn-lt"/>
          <a:ea typeface="+mn-ea"/>
          <a:cs typeface="+mn-cs"/>
        </a:defRPr>
      </a:lvl3pPr>
      <a:lvl4pPr marL="1371600" algn="l" defTabSz="914400" rtl="0" eaLnBrk="1" latinLnBrk="0" hangingPunct="1">
        <a:defRPr lang="pt-BR" sz="1800" kern="1200">
          <a:solidFill>
            <a:schemeClr val="tx1"/>
          </a:solidFill>
          <a:latin typeface="+mn-lt"/>
          <a:ea typeface="+mn-ea"/>
          <a:cs typeface="+mn-cs"/>
        </a:defRPr>
      </a:lvl4pPr>
      <a:lvl5pPr marL="1828800" algn="l" defTabSz="914400" rtl="0" eaLnBrk="1" latinLnBrk="0" hangingPunct="1">
        <a:defRPr lang="pt-BR" sz="1800" kern="1200">
          <a:solidFill>
            <a:schemeClr val="tx1"/>
          </a:solidFill>
          <a:latin typeface="+mn-lt"/>
          <a:ea typeface="+mn-ea"/>
          <a:cs typeface="+mn-cs"/>
        </a:defRPr>
      </a:lvl5pPr>
      <a:lvl6pPr marL="2286000" algn="l" defTabSz="914400" rtl="0" eaLnBrk="1" latinLnBrk="0" hangingPunct="1">
        <a:defRPr lang="pt-BR" sz="1800" kern="1200">
          <a:solidFill>
            <a:schemeClr val="tx1"/>
          </a:solidFill>
          <a:latin typeface="+mn-lt"/>
          <a:ea typeface="+mn-ea"/>
          <a:cs typeface="+mn-cs"/>
        </a:defRPr>
      </a:lvl6pPr>
      <a:lvl7pPr marL="2743200" algn="l" defTabSz="914400" rtl="0" eaLnBrk="1" latinLnBrk="0" hangingPunct="1">
        <a:defRPr lang="pt-BR" sz="1800" kern="1200">
          <a:solidFill>
            <a:schemeClr val="tx1"/>
          </a:solidFill>
          <a:latin typeface="+mn-lt"/>
          <a:ea typeface="+mn-ea"/>
          <a:cs typeface="+mn-cs"/>
        </a:defRPr>
      </a:lvl7pPr>
      <a:lvl8pPr marL="3200400" algn="l" defTabSz="914400" rtl="0" eaLnBrk="1" latinLnBrk="0" hangingPunct="1">
        <a:defRPr lang="pt-BR" sz="1800" kern="1200">
          <a:solidFill>
            <a:schemeClr val="tx1"/>
          </a:solidFill>
          <a:latin typeface="+mn-lt"/>
          <a:ea typeface="+mn-ea"/>
          <a:cs typeface="+mn-cs"/>
        </a:defRPr>
      </a:lvl8pPr>
      <a:lvl9pPr marL="3657600" algn="l" defTabSz="914400" rtl="0" eaLnBrk="1" latinLnBrk="0" hangingPunct="1">
        <a:defRPr lang="pt-B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47B1341B-74CE-99E1-8A79-DB717AB6EAEF}"/>
              </a:ext>
            </a:extLst>
          </p:cNvPr>
          <p:cNvSpPr>
            <a:spLocks noGrp="1"/>
          </p:cNvSpPr>
          <p:nvPr>
            <p:ph type="ctrTitle"/>
          </p:nvPr>
        </p:nvSpPr>
        <p:spPr>
          <a:xfrm>
            <a:off x="580938" y="3296473"/>
            <a:ext cx="6867144" cy="1110283"/>
          </a:xfrm>
        </p:spPr>
        <p:txBody>
          <a:bodyPr rtlCol="0"/>
          <a:lstStyle>
            <a:defPPr>
              <a:defRPr lang="pt-BR"/>
            </a:defPPr>
          </a:lstStyle>
          <a:p>
            <a:pPr rtl="0"/>
            <a:r>
              <a:rPr lang="pt-BR" dirty="0"/>
              <a:t>Grupo pgg</a:t>
            </a:r>
          </a:p>
        </p:txBody>
      </p:sp>
      <p:sp>
        <p:nvSpPr>
          <p:cNvPr id="4" name="Subtítulo 3">
            <a:extLst>
              <a:ext uri="{FF2B5EF4-FFF2-40B4-BE49-F238E27FC236}">
                <a16:creationId xmlns:a16="http://schemas.microsoft.com/office/drawing/2014/main" id="{D1867331-230D-9C0A-257F-D767A3E56A5E}"/>
              </a:ext>
            </a:extLst>
          </p:cNvPr>
          <p:cNvSpPr>
            <a:spLocks noGrp="1"/>
          </p:cNvSpPr>
          <p:nvPr>
            <p:ph type="subTitle" idx="1"/>
          </p:nvPr>
        </p:nvSpPr>
        <p:spPr/>
        <p:txBody>
          <a:bodyPr rtlCol="0"/>
          <a:lstStyle>
            <a:defPPr>
              <a:defRPr lang="pt-BR"/>
            </a:defPPr>
          </a:lstStyle>
          <a:p>
            <a:pPr rtl="0"/>
            <a:r>
              <a:rPr lang="pt-BR" dirty="0"/>
              <a:t>Projeto Passeio Carioca</a:t>
            </a:r>
          </a:p>
        </p:txBody>
      </p:sp>
      <p:pic>
        <p:nvPicPr>
          <p:cNvPr id="6" name="Espaço Reservado para Imagem 5">
            <a:extLst>
              <a:ext uri="{FF2B5EF4-FFF2-40B4-BE49-F238E27FC236}">
                <a16:creationId xmlns:a16="http://schemas.microsoft.com/office/drawing/2014/main" id="{C260DAAE-F925-11DA-1392-452BA0DFE2E5}"/>
              </a:ext>
            </a:extLst>
          </p:cNvPr>
          <p:cNvPicPr>
            <a:picLocks noGrp="1" noChangeAspect="1"/>
          </p:cNvPicPr>
          <p:nvPr>
            <p:ph type="pic" sz="quarter" idx="10"/>
          </p:nvPr>
        </p:nvPicPr>
        <p:blipFill rotWithShape="1">
          <a:blip r:embed="rId3"/>
          <a:srcRect t="26836" b="26836"/>
          <a:stretch/>
        </p:blipFill>
        <p:spPr/>
      </p:pic>
      <p:sp>
        <p:nvSpPr>
          <p:cNvPr id="2" name="CaixaDeTexto 1">
            <a:extLst>
              <a:ext uri="{FF2B5EF4-FFF2-40B4-BE49-F238E27FC236}">
                <a16:creationId xmlns:a16="http://schemas.microsoft.com/office/drawing/2014/main" id="{7AEA1658-8E54-4528-22F8-F60E72E6AA5C}"/>
              </a:ext>
            </a:extLst>
          </p:cNvPr>
          <p:cNvSpPr txBox="1"/>
          <p:nvPr/>
        </p:nvSpPr>
        <p:spPr>
          <a:xfrm>
            <a:off x="580938" y="4406756"/>
            <a:ext cx="5184397" cy="830997"/>
          </a:xfrm>
          <a:prstGeom prst="rect">
            <a:avLst/>
          </a:prstGeom>
          <a:noFill/>
        </p:spPr>
        <p:txBody>
          <a:bodyPr wrap="square" rtlCol="0">
            <a:spAutoFit/>
          </a:bodyPr>
          <a:lstStyle/>
          <a:p>
            <a:r>
              <a:rPr lang="pt-BR" sz="1600" dirty="0">
                <a:solidFill>
                  <a:schemeClr val="bg1"/>
                </a:solidFill>
                <a:latin typeface="+mj-lt"/>
              </a:rPr>
              <a:t>Gabriel Lacerda – Guilherme Maranhão -</a:t>
            </a:r>
          </a:p>
          <a:p>
            <a:r>
              <a:rPr lang="pt-BR" sz="1600" dirty="0">
                <a:solidFill>
                  <a:schemeClr val="bg1"/>
                </a:solidFill>
                <a:latin typeface="+mj-lt"/>
              </a:rPr>
              <a:t>Pedro Caravellos – Guilherme Dantas -</a:t>
            </a:r>
          </a:p>
          <a:p>
            <a:r>
              <a:rPr lang="pt-BR" sz="1600" dirty="0">
                <a:solidFill>
                  <a:schemeClr val="bg1"/>
                </a:solidFill>
                <a:latin typeface="+mj-lt"/>
              </a:rPr>
              <a:t>Gabriel Mendonça – Luigi Fernando</a:t>
            </a:r>
          </a:p>
        </p:txBody>
      </p:sp>
    </p:spTree>
    <p:extLst>
      <p:ext uri="{BB962C8B-B14F-4D97-AF65-F5344CB8AC3E}">
        <p14:creationId xmlns:p14="http://schemas.microsoft.com/office/powerpoint/2010/main" val="1479628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DBBD9FBF-BDEA-E2A9-5AC0-F365EF1CA195}"/>
              </a:ext>
            </a:extLst>
          </p:cNvPr>
          <p:cNvSpPr>
            <a:spLocks noGrp="1"/>
          </p:cNvSpPr>
          <p:nvPr>
            <p:ph type="title"/>
          </p:nvPr>
        </p:nvSpPr>
        <p:spPr>
          <a:xfrm>
            <a:off x="5495543" y="0"/>
            <a:ext cx="4856183" cy="2194560"/>
          </a:xfrm>
        </p:spPr>
        <p:txBody>
          <a:bodyPr rtlCol="0"/>
          <a:lstStyle>
            <a:defPPr>
              <a:defRPr lang="pt-BR"/>
            </a:defPPr>
          </a:lstStyle>
          <a:p>
            <a:pPr rtl="0"/>
            <a:r>
              <a:rPr lang="pt-BR" sz="7200" dirty="0"/>
              <a:t>Sumário</a:t>
            </a:r>
          </a:p>
        </p:txBody>
      </p:sp>
      <p:pic>
        <p:nvPicPr>
          <p:cNvPr id="6" name="Espaço Reservado para Imagem 5">
            <a:extLst>
              <a:ext uri="{FF2B5EF4-FFF2-40B4-BE49-F238E27FC236}">
                <a16:creationId xmlns:a16="http://schemas.microsoft.com/office/drawing/2014/main" id="{51A06734-9234-687F-E232-56B8B04C890F}"/>
              </a:ext>
            </a:extLst>
          </p:cNvPr>
          <p:cNvPicPr>
            <a:picLocks noGrp="1" noChangeAspect="1"/>
          </p:cNvPicPr>
          <p:nvPr>
            <p:ph type="pic" sz="quarter" idx="13"/>
          </p:nvPr>
        </p:nvPicPr>
        <p:blipFill rotWithShape="1">
          <a:blip r:embed="rId3"/>
          <a:srcRect l="15212" r="15212"/>
          <a:stretch/>
        </p:blipFill>
        <p:spPr/>
      </p:pic>
      <p:graphicFrame>
        <p:nvGraphicFramePr>
          <p:cNvPr id="11" name="Tabela 11">
            <a:extLst>
              <a:ext uri="{FF2B5EF4-FFF2-40B4-BE49-F238E27FC236}">
                <a16:creationId xmlns:a16="http://schemas.microsoft.com/office/drawing/2014/main" id="{0B69E8E6-9D16-D9E3-B5C1-6F6E6588BF6A}"/>
              </a:ext>
            </a:extLst>
          </p:cNvPr>
          <p:cNvGraphicFramePr>
            <a:graphicFrameLocks noGrp="1"/>
          </p:cNvGraphicFramePr>
          <p:nvPr>
            <p:ph idx="1"/>
            <p:extLst>
              <p:ext uri="{D42A27DB-BD31-4B8C-83A1-F6EECF244321}">
                <p14:modId xmlns:p14="http://schemas.microsoft.com/office/powerpoint/2010/main" val="4160639737"/>
              </p:ext>
            </p:extLst>
          </p:nvPr>
        </p:nvGraphicFramePr>
        <p:xfrm>
          <a:off x="4856163" y="2212977"/>
          <a:ext cx="7335836" cy="3903745"/>
        </p:xfrm>
        <a:graphic>
          <a:graphicData uri="http://schemas.openxmlformats.org/drawingml/2006/table">
            <a:tbl>
              <a:tblPr firstRow="1" bandRow="1"/>
              <a:tblGrid>
                <a:gridCol w="797877">
                  <a:extLst>
                    <a:ext uri="{9D8B030D-6E8A-4147-A177-3AD203B41FA5}">
                      <a16:colId xmlns:a16="http://schemas.microsoft.com/office/drawing/2014/main" val="1680321436"/>
                    </a:ext>
                  </a:extLst>
                </a:gridCol>
                <a:gridCol w="6537959">
                  <a:extLst>
                    <a:ext uri="{9D8B030D-6E8A-4147-A177-3AD203B41FA5}">
                      <a16:colId xmlns:a16="http://schemas.microsoft.com/office/drawing/2014/main" val="1621479666"/>
                    </a:ext>
                  </a:extLst>
                </a:gridCol>
              </a:tblGrid>
              <a:tr h="780749">
                <a:tc>
                  <a:txBody>
                    <a:bodyPr/>
                    <a:lstStyle>
                      <a:defPPr>
                        <a:defRPr lang="pt-BR"/>
                      </a:defPPr>
                    </a:lstStyle>
                    <a:p>
                      <a:pPr algn="ctr" rtl="0"/>
                      <a:r>
                        <a:rPr lang="pt-BR" sz="2400" noProof="0" dirty="0">
                          <a:latin typeface="+mj-lt"/>
                        </a:rPr>
                        <a:t>1</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defPPr>
                        <a:defRPr lang="pt-BR"/>
                      </a:defPPr>
                    </a:lstStyle>
                    <a:p>
                      <a:pPr marL="0" marR="0" lvl="0" indent="0" algn="l" defTabSz="914400" rtl="0" eaLnBrk="1" fontAlgn="auto" latinLnBrk="0" hangingPunct="1">
                        <a:lnSpc>
                          <a:spcPct val="100000"/>
                        </a:lnSpc>
                        <a:spcBef>
                          <a:spcPts val="0"/>
                        </a:spcBef>
                        <a:spcAft>
                          <a:spcPts val="0"/>
                        </a:spcAft>
                        <a:buClrTx/>
                        <a:buSzTx/>
                        <a:buFontTx/>
                        <a:buNone/>
                        <a:tabLst/>
                        <a:defRPr lang="pt-BR"/>
                      </a:pPr>
                      <a:r>
                        <a:rPr lang="pt-BR" sz="2400" noProof="0" dirty="0">
                          <a:latin typeface="Felix Titling" panose="020F0502020204030204" pitchFamily="34" charset="0"/>
                          <a:cs typeface="Felix Titling" panose="020F0502020204030204" pitchFamily="34" charset="0"/>
                        </a:rPr>
                        <a:t>Introdução</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8244635"/>
                  </a:ext>
                </a:extLst>
              </a:tr>
              <a:tr h="780749">
                <a:tc>
                  <a:txBody>
                    <a:bodyPr/>
                    <a:lstStyle>
                      <a:defPPr>
                        <a:defRPr lang="pt-BR"/>
                      </a:defPPr>
                    </a:lstStyle>
                    <a:p>
                      <a:pPr algn="ctr" rtl="0"/>
                      <a:r>
                        <a:rPr lang="pt-BR" sz="2400" noProof="0" dirty="0">
                          <a:latin typeface="+mj-lt"/>
                        </a:rPr>
                        <a:t>2</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defPPr>
                        <a:defRPr lang="pt-BR"/>
                      </a:defPPr>
                    </a:lstStyle>
                    <a:p>
                      <a:pPr marL="0" marR="0" lvl="0" indent="0" algn="l" defTabSz="914400" rtl="0" eaLnBrk="1" fontAlgn="auto" latinLnBrk="0" hangingPunct="1">
                        <a:lnSpc>
                          <a:spcPct val="100000"/>
                        </a:lnSpc>
                        <a:spcBef>
                          <a:spcPts val="0"/>
                        </a:spcBef>
                        <a:spcAft>
                          <a:spcPts val="0"/>
                        </a:spcAft>
                        <a:buClrTx/>
                        <a:buSzTx/>
                        <a:buFontTx/>
                        <a:buNone/>
                        <a:tabLst/>
                        <a:defRPr lang="pt-BR"/>
                      </a:pPr>
                      <a:r>
                        <a:rPr lang="pt-BR" sz="2400" noProof="0" dirty="0">
                          <a:latin typeface="Felix Titling" panose="020F0502020204030204" pitchFamily="34" charset="0"/>
                          <a:cs typeface="Felix Titling" panose="020F0502020204030204" pitchFamily="34" charset="0"/>
                        </a:rPr>
                        <a:t>Contextualização</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30913436"/>
                  </a:ext>
                </a:extLst>
              </a:tr>
              <a:tr h="780749">
                <a:tc>
                  <a:txBody>
                    <a:bodyPr/>
                    <a:lstStyle>
                      <a:defPPr>
                        <a:defRPr lang="pt-BR"/>
                      </a:defPPr>
                    </a:lstStyle>
                    <a:p>
                      <a:pPr algn="ctr" rtl="0"/>
                      <a:r>
                        <a:rPr lang="pt-BR" sz="2400" noProof="0" dirty="0">
                          <a:latin typeface="+mj-lt"/>
                        </a:rPr>
                        <a:t>3</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defPPr>
                        <a:defRPr lang="pt-BR"/>
                      </a:defPPr>
                    </a:lstStyle>
                    <a:p>
                      <a:pPr marL="0" marR="0" lvl="0" indent="0" algn="l" defTabSz="914400" rtl="0" eaLnBrk="1" fontAlgn="auto" latinLnBrk="0" hangingPunct="1">
                        <a:lnSpc>
                          <a:spcPct val="100000"/>
                        </a:lnSpc>
                        <a:spcBef>
                          <a:spcPts val="0"/>
                        </a:spcBef>
                        <a:spcAft>
                          <a:spcPts val="0"/>
                        </a:spcAft>
                        <a:buClrTx/>
                        <a:buSzTx/>
                        <a:buFontTx/>
                        <a:buNone/>
                        <a:tabLst/>
                        <a:defRPr lang="pt-BR"/>
                      </a:pPr>
                      <a:r>
                        <a:rPr lang="pt-BR" sz="2400" noProof="0" dirty="0">
                          <a:latin typeface="Felix Titling" panose="020F0502020204030204" pitchFamily="34" charset="0"/>
                          <a:cs typeface="Felix Titling" panose="020F0502020204030204" pitchFamily="34" charset="0"/>
                        </a:rPr>
                        <a:t>metodologia</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08392374"/>
                  </a:ext>
                </a:extLst>
              </a:tr>
              <a:tr h="780749">
                <a:tc>
                  <a:txBody>
                    <a:bodyPr/>
                    <a:lstStyle/>
                    <a:p>
                      <a:pPr algn="ctr" rtl="0"/>
                      <a:r>
                        <a:rPr lang="pt-BR" sz="2400" noProof="0" dirty="0">
                          <a:latin typeface="+mj-lt"/>
                        </a:rPr>
                        <a:t>4</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lang="pt-BR"/>
                      </a:pPr>
                      <a:r>
                        <a:rPr lang="pt-BR" sz="2400" noProof="0" dirty="0">
                          <a:latin typeface="Felix Titling" panose="020F0502020204030204" pitchFamily="34" charset="0"/>
                          <a:cs typeface="Felix Titling" panose="020F0502020204030204" pitchFamily="34" charset="0"/>
                        </a:rPr>
                        <a:t>Etapas </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22326040"/>
                  </a:ext>
                </a:extLst>
              </a:tr>
              <a:tr h="780749">
                <a:tc>
                  <a:txBody>
                    <a:bodyPr/>
                    <a:lstStyle/>
                    <a:p>
                      <a:pPr algn="ctr" rtl="0"/>
                      <a:r>
                        <a:rPr lang="pt-BR" sz="2400" noProof="0" dirty="0">
                          <a:latin typeface="+mj-lt"/>
                        </a:rPr>
                        <a:t>5</a:t>
                      </a:r>
                    </a:p>
                  </a:txBody>
                  <a:tcPr anchor="ctr">
                    <a:lnL w="12700" cmpd="sng">
                      <a:noFill/>
                      <a:prstDash val="soli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lang="pt-BR"/>
                      </a:pPr>
                      <a:r>
                        <a:rPr lang="pt-BR" sz="2400" noProof="0" dirty="0">
                          <a:latin typeface="Felix Titling" panose="020F0502020204030204" pitchFamily="34" charset="0"/>
                          <a:cs typeface="Felix Titling" panose="020F0502020204030204" pitchFamily="34" charset="0"/>
                        </a:rPr>
                        <a:t>conclusão</a:t>
                      </a:r>
                    </a:p>
                  </a:txBody>
                  <a:tcPr marL="411480" anchor="ctr">
                    <a:lnL w="9525" cap="flat" cmpd="sng" algn="ctr">
                      <a:solidFill>
                        <a:schemeClr val="tx1"/>
                      </a:solidFill>
                      <a:prstDash val="solid"/>
                      <a:round/>
                      <a:headEnd type="none" w="med" len="med"/>
                      <a:tailEnd type="none" w="med" len="me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53562341"/>
                  </a:ext>
                </a:extLst>
              </a:tr>
            </a:tbl>
          </a:graphicData>
        </a:graphic>
      </p:graphicFrame>
    </p:spTree>
    <p:extLst>
      <p:ext uri="{BB962C8B-B14F-4D97-AF65-F5344CB8AC3E}">
        <p14:creationId xmlns:p14="http://schemas.microsoft.com/office/powerpoint/2010/main" val="3701214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59025BC-7A1A-3FAF-3BC0-13AF568A2A2E}"/>
              </a:ext>
            </a:extLst>
          </p:cNvPr>
          <p:cNvSpPr>
            <a:spLocks noGrp="1"/>
          </p:cNvSpPr>
          <p:nvPr>
            <p:ph type="title"/>
          </p:nvPr>
        </p:nvSpPr>
        <p:spPr/>
        <p:txBody>
          <a:bodyPr rtlCol="0"/>
          <a:lstStyle>
            <a:defPPr>
              <a:defRPr lang="pt-BR"/>
            </a:defPPr>
          </a:lstStyle>
          <a:p>
            <a:pPr rtl="0"/>
            <a:r>
              <a:rPr lang="pt-BR" dirty="0"/>
              <a:t>Introdução</a:t>
            </a:r>
          </a:p>
        </p:txBody>
      </p:sp>
      <p:sp>
        <p:nvSpPr>
          <p:cNvPr id="4" name="Espaço Reservado para Conteúdo 3">
            <a:extLst>
              <a:ext uri="{FF2B5EF4-FFF2-40B4-BE49-F238E27FC236}">
                <a16:creationId xmlns:a16="http://schemas.microsoft.com/office/drawing/2014/main" id="{E752DFB8-B7A2-DE8A-3E38-FC3170612720}"/>
              </a:ext>
            </a:extLst>
          </p:cNvPr>
          <p:cNvSpPr>
            <a:spLocks noGrp="1"/>
          </p:cNvSpPr>
          <p:nvPr>
            <p:ph idx="1"/>
          </p:nvPr>
        </p:nvSpPr>
        <p:spPr>
          <a:xfrm>
            <a:off x="6400800" y="2680896"/>
            <a:ext cx="4604951" cy="3031228"/>
          </a:xfrm>
        </p:spPr>
        <p:txBody>
          <a:bodyPr rtlCol="0"/>
          <a:lstStyle>
            <a:defPPr>
              <a:defRPr lang="pt-BR"/>
            </a:defPPr>
          </a:lstStyle>
          <a:p>
            <a:pPr rtl="0"/>
            <a:r>
              <a:rPr lang="pt-BR" sz="2000" dirty="0">
                <a:solidFill>
                  <a:schemeClr val="bg1"/>
                </a:solidFill>
                <a:latin typeface="Bahnschrift Light" panose="020B0502040204020203" pitchFamily="34" charset="0"/>
              </a:rPr>
              <a:t>Nós i</a:t>
            </a:r>
            <a:r>
              <a:rPr lang="pt-BR" sz="2000" b="0" i="0" dirty="0">
                <a:solidFill>
                  <a:schemeClr val="bg1"/>
                </a:solidFill>
                <a:effectLst/>
                <a:latin typeface="Bahnschrift Light" panose="020B0502040204020203" pitchFamily="34" charset="0"/>
              </a:rPr>
              <a:t>remos fazer um feed para o aplicativo “Passeio Carioca” que deve ser capaz de fornecer ao usuário postagens sobre imóveis no Rio de Janeiro, tais imóveis teriam algum tipo de historia não conhecido normalmente pela mídia. Nosso time é composto por 6 integrantes da área de tecnologia.</a:t>
            </a:r>
            <a:endParaRPr lang="pt-BR" sz="2000" dirty="0">
              <a:solidFill>
                <a:schemeClr val="bg1"/>
              </a:solidFill>
              <a:latin typeface="Bahnschrift Light" panose="020B0502040204020203" pitchFamily="34" charset="0"/>
            </a:endParaRPr>
          </a:p>
        </p:txBody>
      </p:sp>
      <p:sp>
        <p:nvSpPr>
          <p:cNvPr id="11" name="Espaço Reservado para o Número do Slide 10">
            <a:extLst>
              <a:ext uri="{FF2B5EF4-FFF2-40B4-BE49-F238E27FC236}">
                <a16:creationId xmlns:a16="http://schemas.microsoft.com/office/drawing/2014/main" id="{3A127E98-F085-5A66-9D65-E2BAC77B0E66}"/>
              </a:ext>
            </a:extLst>
          </p:cNvPr>
          <p:cNvSpPr>
            <a:spLocks noGrp="1"/>
          </p:cNvSpPr>
          <p:nvPr>
            <p:ph type="sldNum" sz="quarter" idx="12"/>
          </p:nvPr>
        </p:nvSpPr>
        <p:spPr/>
        <p:txBody>
          <a:bodyPr rtlCol="0"/>
          <a:lstStyle>
            <a:defPPr>
              <a:defRPr lang="pt-BR"/>
            </a:defPPr>
          </a:lstStyle>
          <a:p>
            <a:pPr rtl="0"/>
            <a:r>
              <a:rPr lang="pt-BR" dirty="0"/>
              <a:t>1</a:t>
            </a:r>
          </a:p>
        </p:txBody>
      </p:sp>
      <p:sp>
        <p:nvSpPr>
          <p:cNvPr id="10" name="Espaço Reservado para Rodapé 9">
            <a:extLst>
              <a:ext uri="{FF2B5EF4-FFF2-40B4-BE49-F238E27FC236}">
                <a16:creationId xmlns:a16="http://schemas.microsoft.com/office/drawing/2014/main" id="{C90F9375-7D60-5547-02DC-A2AF4BE09B30}"/>
              </a:ext>
            </a:extLst>
          </p:cNvPr>
          <p:cNvSpPr>
            <a:spLocks noGrp="1"/>
          </p:cNvSpPr>
          <p:nvPr>
            <p:ph type="ftr" sz="quarter" idx="11"/>
          </p:nvPr>
        </p:nvSpPr>
        <p:spPr/>
        <p:txBody>
          <a:bodyPr rtlCol="0"/>
          <a:lstStyle>
            <a:defPPr>
              <a:defRPr lang="pt-BR"/>
            </a:defPPr>
          </a:lstStyle>
          <a:p>
            <a:pPr rtl="0"/>
            <a:r>
              <a:rPr lang="pt-BR" dirty="0"/>
              <a:t>Projeto Passeio Carioca</a:t>
            </a:r>
          </a:p>
        </p:txBody>
      </p:sp>
      <p:sp>
        <p:nvSpPr>
          <p:cNvPr id="9" name="Espaço Reservado para Data 8">
            <a:extLst>
              <a:ext uri="{FF2B5EF4-FFF2-40B4-BE49-F238E27FC236}">
                <a16:creationId xmlns:a16="http://schemas.microsoft.com/office/drawing/2014/main" id="{5AF93863-763B-590D-9D57-2E4C5A8E97A8}"/>
              </a:ext>
            </a:extLst>
          </p:cNvPr>
          <p:cNvSpPr>
            <a:spLocks noGrp="1"/>
          </p:cNvSpPr>
          <p:nvPr>
            <p:ph type="dt" sz="half" idx="10"/>
          </p:nvPr>
        </p:nvSpPr>
        <p:spPr/>
        <p:txBody>
          <a:bodyPr rtlCol="0"/>
          <a:lstStyle>
            <a:defPPr>
              <a:defRPr lang="pt-BR"/>
            </a:defPPr>
          </a:lstStyle>
          <a:p>
            <a:pPr rtl="0"/>
            <a:r>
              <a:rPr lang="pt-BR" dirty="0"/>
              <a:t>2023</a:t>
            </a:r>
          </a:p>
        </p:txBody>
      </p:sp>
      <p:pic>
        <p:nvPicPr>
          <p:cNvPr id="8" name="Espaço Reservado para Imagem 7">
            <a:extLst>
              <a:ext uri="{FF2B5EF4-FFF2-40B4-BE49-F238E27FC236}">
                <a16:creationId xmlns:a16="http://schemas.microsoft.com/office/drawing/2014/main" id="{DF6E6569-2AF4-5202-3C87-9B06C360120C}"/>
              </a:ext>
            </a:extLst>
          </p:cNvPr>
          <p:cNvPicPr>
            <a:picLocks noGrp="1" noChangeAspect="1"/>
          </p:cNvPicPr>
          <p:nvPr>
            <p:ph type="pic" sz="quarter" idx="13"/>
          </p:nvPr>
        </p:nvPicPr>
        <p:blipFill>
          <a:blip r:embed="rId3"/>
          <a:srcRect l="210" r="210"/>
          <a:stretch/>
        </p:blipFill>
        <p:spPr>
          <a:xfrm>
            <a:off x="1022350" y="652463"/>
            <a:ext cx="4370388" cy="5553075"/>
          </a:xfrm>
        </p:spPr>
      </p:pic>
    </p:spTree>
    <p:extLst>
      <p:ext uri="{BB962C8B-B14F-4D97-AF65-F5344CB8AC3E}">
        <p14:creationId xmlns:p14="http://schemas.microsoft.com/office/powerpoint/2010/main" val="3168852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59025BC-7A1A-3FAF-3BC0-13AF568A2A2E}"/>
              </a:ext>
            </a:extLst>
          </p:cNvPr>
          <p:cNvSpPr>
            <a:spLocks noGrp="1"/>
          </p:cNvSpPr>
          <p:nvPr>
            <p:ph type="title"/>
          </p:nvPr>
        </p:nvSpPr>
        <p:spPr>
          <a:xfrm>
            <a:off x="6400800" y="1040738"/>
            <a:ext cx="5171931" cy="1645920"/>
          </a:xfrm>
        </p:spPr>
        <p:txBody>
          <a:bodyPr rtlCol="0"/>
          <a:lstStyle>
            <a:defPPr>
              <a:defRPr lang="pt-BR"/>
            </a:defPPr>
          </a:lstStyle>
          <a:p>
            <a:pPr rtl="0"/>
            <a:r>
              <a:rPr lang="pt-BR" sz="3600" dirty="0"/>
              <a:t>contextualização</a:t>
            </a:r>
          </a:p>
        </p:txBody>
      </p:sp>
      <p:pic>
        <p:nvPicPr>
          <p:cNvPr id="6" name="Espaço Reservado para Imagem 5" descr="Uma estátua">
            <a:extLst>
              <a:ext uri="{FF2B5EF4-FFF2-40B4-BE49-F238E27FC236}">
                <a16:creationId xmlns:a16="http://schemas.microsoft.com/office/drawing/2014/main" id="{E06013D7-A986-C5B1-63AC-31DEC6FB89F8}"/>
              </a:ext>
            </a:extLst>
          </p:cNvPr>
          <p:cNvPicPr>
            <a:picLocks noGrp="1" noChangeAspect="1"/>
          </p:cNvPicPr>
          <p:nvPr>
            <p:ph type="pic" sz="quarter" idx="13"/>
          </p:nvPr>
        </p:nvPicPr>
        <p:blipFill rotWithShape="1">
          <a:blip r:embed="rId3">
            <a:extLst>
              <a:ext uri="{BEBA8EAE-BF5A-486C-A8C5-ECC9F3942E4B}">
                <a14:imgProps xmlns:a14="http://schemas.microsoft.com/office/drawing/2010/main">
                  <a14:imgLayer r:embed="rId4">
                    <a14:imgEffect>
                      <a14:brightnessContrast bright="-10000"/>
                    </a14:imgEffect>
                  </a14:imgLayer>
                </a14:imgProps>
              </a:ext>
            </a:extLst>
          </a:blip>
          <a:srcRect l="222" r="222"/>
          <a:stretch/>
        </p:blipFill>
        <p:spPr/>
      </p:pic>
      <p:sp>
        <p:nvSpPr>
          <p:cNvPr id="4" name="Espaço Reservado para Conteúdo 3">
            <a:extLst>
              <a:ext uri="{FF2B5EF4-FFF2-40B4-BE49-F238E27FC236}">
                <a16:creationId xmlns:a16="http://schemas.microsoft.com/office/drawing/2014/main" id="{E752DFB8-B7A2-DE8A-3E38-FC3170612720}"/>
              </a:ext>
            </a:extLst>
          </p:cNvPr>
          <p:cNvSpPr>
            <a:spLocks noGrp="1"/>
          </p:cNvSpPr>
          <p:nvPr>
            <p:ph idx="1"/>
          </p:nvPr>
        </p:nvSpPr>
        <p:spPr>
          <a:xfrm>
            <a:off x="6400800" y="2471171"/>
            <a:ext cx="4604951" cy="3031228"/>
          </a:xfrm>
        </p:spPr>
        <p:txBody>
          <a:bodyPr rtlCol="0"/>
          <a:lstStyle>
            <a:defPPr>
              <a:defRPr lang="pt-BR"/>
            </a:defPPr>
          </a:lstStyle>
          <a:p>
            <a:r>
              <a:rPr lang="pt-BR" sz="2000" dirty="0">
                <a:solidFill>
                  <a:schemeClr val="bg1"/>
                </a:solidFill>
                <a:latin typeface="Bahnschrift Light" panose="020B0502040204020203" pitchFamily="34" charset="0"/>
              </a:rPr>
              <a:t>A entrevista foi o que deu inicio a tudo. Com ela começamos a entender nossos objetivos e colocar a mão na massa, recolhemos informações sobre os tópicos que nós iriamos abordar no projeto. </a:t>
            </a:r>
            <a:r>
              <a:rPr lang="pt-BR" sz="2000" b="0" i="0" dirty="0">
                <a:solidFill>
                  <a:schemeClr val="bg1"/>
                </a:solidFill>
                <a:effectLst/>
                <a:latin typeface="Bahnschrift Light" panose="020B0502040204020203" pitchFamily="34" charset="0"/>
              </a:rPr>
              <a:t>E com o tempo, fomos melhorando e evoluindo, adicionando informações e corrigindo os nossos erros com a ajuda do professor, com isso avançamos de fase.</a:t>
            </a:r>
            <a:endParaRPr lang="pt-BR" sz="2000" dirty="0">
              <a:solidFill>
                <a:schemeClr val="bg1"/>
              </a:solidFill>
              <a:latin typeface="Bahnschrift Light" panose="020B0502040204020203" pitchFamily="34" charset="0"/>
            </a:endParaRPr>
          </a:p>
          <a:p>
            <a:pPr rtl="0"/>
            <a:endParaRPr lang="pt-BR" dirty="0"/>
          </a:p>
        </p:txBody>
      </p:sp>
      <p:sp>
        <p:nvSpPr>
          <p:cNvPr id="11" name="Espaço Reservado para o Número do Slide 10">
            <a:extLst>
              <a:ext uri="{FF2B5EF4-FFF2-40B4-BE49-F238E27FC236}">
                <a16:creationId xmlns:a16="http://schemas.microsoft.com/office/drawing/2014/main" id="{3A127E98-F085-5A66-9D65-E2BAC77B0E66}"/>
              </a:ext>
            </a:extLst>
          </p:cNvPr>
          <p:cNvSpPr>
            <a:spLocks noGrp="1"/>
          </p:cNvSpPr>
          <p:nvPr>
            <p:ph type="sldNum" sz="quarter" idx="12"/>
          </p:nvPr>
        </p:nvSpPr>
        <p:spPr/>
        <p:txBody>
          <a:bodyPr rtlCol="0"/>
          <a:lstStyle>
            <a:defPPr>
              <a:defRPr lang="pt-BR"/>
            </a:defPPr>
          </a:lstStyle>
          <a:p>
            <a:pPr rtl="0"/>
            <a:r>
              <a:rPr lang="pt-BR" dirty="0"/>
              <a:t>2</a:t>
            </a:r>
          </a:p>
        </p:txBody>
      </p:sp>
      <p:sp>
        <p:nvSpPr>
          <p:cNvPr id="10" name="Espaço Reservado para Rodapé 9">
            <a:extLst>
              <a:ext uri="{FF2B5EF4-FFF2-40B4-BE49-F238E27FC236}">
                <a16:creationId xmlns:a16="http://schemas.microsoft.com/office/drawing/2014/main" id="{C90F9375-7D60-5547-02DC-A2AF4BE09B30}"/>
              </a:ext>
            </a:extLst>
          </p:cNvPr>
          <p:cNvSpPr>
            <a:spLocks noGrp="1"/>
          </p:cNvSpPr>
          <p:nvPr>
            <p:ph type="ftr" sz="quarter" idx="11"/>
          </p:nvPr>
        </p:nvSpPr>
        <p:spPr/>
        <p:txBody>
          <a:bodyPr rtlCol="0"/>
          <a:lstStyle>
            <a:defPPr>
              <a:defRPr lang="pt-BR"/>
            </a:defPPr>
          </a:lstStyle>
          <a:p>
            <a:r>
              <a:rPr lang="pt-BR" dirty="0"/>
              <a:t>Projeto Passeio Carioca</a:t>
            </a:r>
          </a:p>
        </p:txBody>
      </p:sp>
      <p:sp>
        <p:nvSpPr>
          <p:cNvPr id="9" name="Espaço Reservado para Data 8">
            <a:extLst>
              <a:ext uri="{FF2B5EF4-FFF2-40B4-BE49-F238E27FC236}">
                <a16:creationId xmlns:a16="http://schemas.microsoft.com/office/drawing/2014/main" id="{5AF93863-763B-590D-9D57-2E4C5A8E97A8}"/>
              </a:ext>
            </a:extLst>
          </p:cNvPr>
          <p:cNvSpPr>
            <a:spLocks noGrp="1"/>
          </p:cNvSpPr>
          <p:nvPr>
            <p:ph type="dt" sz="half" idx="10"/>
          </p:nvPr>
        </p:nvSpPr>
        <p:spPr/>
        <p:txBody>
          <a:bodyPr rtlCol="0"/>
          <a:lstStyle>
            <a:defPPr>
              <a:defRPr lang="pt-BR"/>
            </a:defPPr>
          </a:lstStyle>
          <a:p>
            <a:pPr rtl="0"/>
            <a:r>
              <a:rPr lang="pt-BR" dirty="0"/>
              <a:t>2023</a:t>
            </a:r>
          </a:p>
        </p:txBody>
      </p:sp>
    </p:spTree>
    <p:extLst>
      <p:ext uri="{BB962C8B-B14F-4D97-AF65-F5344CB8AC3E}">
        <p14:creationId xmlns:p14="http://schemas.microsoft.com/office/powerpoint/2010/main" val="319785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F59025BC-7A1A-3FAF-3BC0-13AF568A2A2E}"/>
              </a:ext>
            </a:extLst>
          </p:cNvPr>
          <p:cNvSpPr>
            <a:spLocks noGrp="1"/>
          </p:cNvSpPr>
          <p:nvPr>
            <p:ph type="title"/>
          </p:nvPr>
        </p:nvSpPr>
        <p:spPr>
          <a:xfrm>
            <a:off x="6379297" y="1267241"/>
            <a:ext cx="4718304" cy="1199122"/>
          </a:xfrm>
        </p:spPr>
        <p:txBody>
          <a:bodyPr rtlCol="0"/>
          <a:lstStyle>
            <a:defPPr>
              <a:defRPr lang="pt-BR"/>
            </a:defPPr>
          </a:lstStyle>
          <a:p>
            <a:pPr rtl="0"/>
            <a:r>
              <a:rPr lang="pt-BR" dirty="0"/>
              <a:t>metodologia</a:t>
            </a:r>
          </a:p>
        </p:txBody>
      </p:sp>
      <p:sp>
        <p:nvSpPr>
          <p:cNvPr id="4" name="Espaço Reservado para Conteúdo 3">
            <a:extLst>
              <a:ext uri="{FF2B5EF4-FFF2-40B4-BE49-F238E27FC236}">
                <a16:creationId xmlns:a16="http://schemas.microsoft.com/office/drawing/2014/main" id="{E752DFB8-B7A2-DE8A-3E38-FC3170612720}"/>
              </a:ext>
            </a:extLst>
          </p:cNvPr>
          <p:cNvSpPr>
            <a:spLocks noGrp="1"/>
          </p:cNvSpPr>
          <p:nvPr>
            <p:ph idx="1"/>
          </p:nvPr>
        </p:nvSpPr>
        <p:spPr>
          <a:xfrm>
            <a:off x="6379297" y="2466363"/>
            <a:ext cx="4604951" cy="3031228"/>
          </a:xfrm>
        </p:spPr>
        <p:txBody>
          <a:bodyPr rtlCol="0"/>
          <a:lstStyle>
            <a:defPPr>
              <a:defRPr lang="pt-BR"/>
            </a:defPPr>
          </a:lstStyle>
          <a:p>
            <a:pPr rtl="0"/>
            <a:r>
              <a:rPr lang="pt-BR" sz="2000" dirty="0">
                <a:latin typeface="Bahnschrift Light" panose="020B0502040204020203" pitchFamily="34" charset="0"/>
              </a:rPr>
              <a:t>Dividimos cada tarefa entre os membros da equipe. Coletamos os dados através da entrevista com o “Passeio Carioca”, organizamos nossa base de dados no </a:t>
            </a:r>
            <a:r>
              <a:rPr lang="pt-BR" sz="2000" dirty="0" err="1">
                <a:latin typeface="Bahnschrift Light" panose="020B0502040204020203" pitchFamily="34" charset="0"/>
              </a:rPr>
              <a:t>github</a:t>
            </a:r>
            <a:r>
              <a:rPr lang="pt-BR" sz="2000" dirty="0">
                <a:latin typeface="Bahnschrift Light" panose="020B0502040204020203" pitchFamily="34" charset="0"/>
              </a:rPr>
              <a:t>. E através do sistema GIT e do Windows </a:t>
            </a:r>
            <a:r>
              <a:rPr lang="pt-BR" sz="2000" dirty="0" err="1">
                <a:latin typeface="Bahnschrift Light" panose="020B0502040204020203" pitchFamily="34" charset="0"/>
              </a:rPr>
              <a:t>PowerShell</a:t>
            </a:r>
            <a:r>
              <a:rPr lang="pt-BR" sz="2000" dirty="0">
                <a:latin typeface="Bahnschrift Light" panose="020B0502040204020203" pitchFamily="34" charset="0"/>
              </a:rPr>
              <a:t> conseguimos nos organizar e realizar atualizações que foram compartilhadas em tempo real com o nosso time.</a:t>
            </a:r>
          </a:p>
        </p:txBody>
      </p:sp>
      <p:sp>
        <p:nvSpPr>
          <p:cNvPr id="11" name="Espaço Reservado para o Número do Slide 10">
            <a:extLst>
              <a:ext uri="{FF2B5EF4-FFF2-40B4-BE49-F238E27FC236}">
                <a16:creationId xmlns:a16="http://schemas.microsoft.com/office/drawing/2014/main" id="{3A127E98-F085-5A66-9D65-E2BAC77B0E66}"/>
              </a:ext>
            </a:extLst>
          </p:cNvPr>
          <p:cNvSpPr>
            <a:spLocks noGrp="1"/>
          </p:cNvSpPr>
          <p:nvPr>
            <p:ph type="sldNum" sz="quarter" idx="12"/>
          </p:nvPr>
        </p:nvSpPr>
        <p:spPr/>
        <p:txBody>
          <a:bodyPr rtlCol="0"/>
          <a:lstStyle>
            <a:defPPr>
              <a:defRPr lang="pt-BR"/>
            </a:defPPr>
          </a:lstStyle>
          <a:p>
            <a:pPr rtl="0"/>
            <a:r>
              <a:rPr lang="pt-BR" dirty="0"/>
              <a:t>3</a:t>
            </a:r>
          </a:p>
        </p:txBody>
      </p:sp>
      <p:sp>
        <p:nvSpPr>
          <p:cNvPr id="10" name="Espaço Reservado para Rodapé 9">
            <a:extLst>
              <a:ext uri="{FF2B5EF4-FFF2-40B4-BE49-F238E27FC236}">
                <a16:creationId xmlns:a16="http://schemas.microsoft.com/office/drawing/2014/main" id="{C90F9375-7D60-5547-02DC-A2AF4BE09B30}"/>
              </a:ext>
            </a:extLst>
          </p:cNvPr>
          <p:cNvSpPr>
            <a:spLocks noGrp="1"/>
          </p:cNvSpPr>
          <p:nvPr>
            <p:ph type="ftr" sz="quarter" idx="11"/>
          </p:nvPr>
        </p:nvSpPr>
        <p:spPr/>
        <p:txBody>
          <a:bodyPr rtlCol="0"/>
          <a:lstStyle>
            <a:defPPr>
              <a:defRPr lang="pt-BR"/>
            </a:defPPr>
          </a:lstStyle>
          <a:p>
            <a:r>
              <a:rPr lang="pt-BR" dirty="0"/>
              <a:t>Projeto Passeio Carioca</a:t>
            </a:r>
          </a:p>
        </p:txBody>
      </p:sp>
      <p:sp>
        <p:nvSpPr>
          <p:cNvPr id="9" name="Espaço Reservado para Data 8">
            <a:extLst>
              <a:ext uri="{FF2B5EF4-FFF2-40B4-BE49-F238E27FC236}">
                <a16:creationId xmlns:a16="http://schemas.microsoft.com/office/drawing/2014/main" id="{5AF93863-763B-590D-9D57-2E4C5A8E97A8}"/>
              </a:ext>
            </a:extLst>
          </p:cNvPr>
          <p:cNvSpPr>
            <a:spLocks noGrp="1"/>
          </p:cNvSpPr>
          <p:nvPr>
            <p:ph type="dt" sz="half" idx="10"/>
          </p:nvPr>
        </p:nvSpPr>
        <p:spPr/>
        <p:txBody>
          <a:bodyPr rtlCol="0"/>
          <a:lstStyle>
            <a:defPPr>
              <a:defRPr lang="pt-BR"/>
            </a:defPPr>
          </a:lstStyle>
          <a:p>
            <a:pPr rtl="0"/>
            <a:r>
              <a:rPr lang="pt-BR" dirty="0"/>
              <a:t>2023</a:t>
            </a:r>
          </a:p>
        </p:txBody>
      </p:sp>
      <p:pic>
        <p:nvPicPr>
          <p:cNvPr id="2050" name="Picture 2" descr="Download Github, Github Logo, Github Icon. Royalty-Free ...">
            <a:extLst>
              <a:ext uri="{FF2B5EF4-FFF2-40B4-BE49-F238E27FC236}">
                <a16:creationId xmlns:a16="http://schemas.microsoft.com/office/drawing/2014/main" id="{CD849B5F-D7C6-0ACD-D1B8-4CC84349E4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7752" y="1413545"/>
            <a:ext cx="4030910" cy="4030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329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ço Reservado para Número de Slide 4">
            <a:extLst>
              <a:ext uri="{FF2B5EF4-FFF2-40B4-BE49-F238E27FC236}">
                <a16:creationId xmlns:a16="http://schemas.microsoft.com/office/drawing/2014/main" id="{724D41A5-D861-58F6-966C-1AD85ED6E073}"/>
              </a:ext>
            </a:extLst>
          </p:cNvPr>
          <p:cNvSpPr>
            <a:spLocks noGrp="1"/>
          </p:cNvSpPr>
          <p:nvPr>
            <p:ph type="sldNum" sz="quarter" idx="12"/>
          </p:nvPr>
        </p:nvSpPr>
        <p:spPr/>
        <p:txBody>
          <a:bodyPr/>
          <a:lstStyle/>
          <a:p>
            <a:pPr rtl="0"/>
            <a:r>
              <a:rPr lang="pt-BR" dirty="0"/>
              <a:t>4</a:t>
            </a:r>
          </a:p>
        </p:txBody>
      </p:sp>
      <p:sp>
        <p:nvSpPr>
          <p:cNvPr id="6" name="Espaço Reservado para Rodapé 5">
            <a:extLst>
              <a:ext uri="{FF2B5EF4-FFF2-40B4-BE49-F238E27FC236}">
                <a16:creationId xmlns:a16="http://schemas.microsoft.com/office/drawing/2014/main" id="{642AC3C4-42E1-63B3-99E5-9C20E18E8FDA}"/>
              </a:ext>
            </a:extLst>
          </p:cNvPr>
          <p:cNvSpPr>
            <a:spLocks noGrp="1"/>
          </p:cNvSpPr>
          <p:nvPr>
            <p:ph type="ftr" sz="quarter" idx="11"/>
          </p:nvPr>
        </p:nvSpPr>
        <p:spPr/>
        <p:txBody>
          <a:bodyPr/>
          <a:lstStyle/>
          <a:p>
            <a:pPr rtl="0"/>
            <a:r>
              <a:rPr lang="pt-BR" dirty="0"/>
              <a:t>Passeio Carioca</a:t>
            </a:r>
          </a:p>
        </p:txBody>
      </p:sp>
      <p:sp>
        <p:nvSpPr>
          <p:cNvPr id="7" name="Espaço Reservado para Data 6">
            <a:extLst>
              <a:ext uri="{FF2B5EF4-FFF2-40B4-BE49-F238E27FC236}">
                <a16:creationId xmlns:a16="http://schemas.microsoft.com/office/drawing/2014/main" id="{E5DCC061-72A3-D906-3403-FD68BB36DA04}"/>
              </a:ext>
            </a:extLst>
          </p:cNvPr>
          <p:cNvSpPr>
            <a:spLocks noGrp="1"/>
          </p:cNvSpPr>
          <p:nvPr>
            <p:ph type="dt" sz="half" idx="10"/>
          </p:nvPr>
        </p:nvSpPr>
        <p:spPr/>
        <p:txBody>
          <a:bodyPr/>
          <a:lstStyle/>
          <a:p>
            <a:pPr rtl="0"/>
            <a:r>
              <a:rPr lang="pt-BR" dirty="0"/>
              <a:t>2023</a:t>
            </a:r>
          </a:p>
        </p:txBody>
      </p:sp>
      <p:pic>
        <p:nvPicPr>
          <p:cNvPr id="9" name="Imagem 8">
            <a:extLst>
              <a:ext uri="{FF2B5EF4-FFF2-40B4-BE49-F238E27FC236}">
                <a16:creationId xmlns:a16="http://schemas.microsoft.com/office/drawing/2014/main" id="{C2EEB360-7932-1DA7-52A2-3B96DE274342}"/>
              </a:ext>
            </a:extLst>
          </p:cNvPr>
          <p:cNvPicPr>
            <a:picLocks noChangeAspect="1"/>
          </p:cNvPicPr>
          <p:nvPr/>
        </p:nvPicPr>
        <p:blipFill rotWithShape="1">
          <a:blip r:embed="rId2"/>
          <a:srcRect r="46159"/>
          <a:stretch/>
        </p:blipFill>
        <p:spPr>
          <a:xfrm>
            <a:off x="545285" y="680254"/>
            <a:ext cx="5368954" cy="5497492"/>
          </a:xfrm>
          <a:prstGeom prst="rect">
            <a:avLst/>
          </a:prstGeom>
        </p:spPr>
      </p:pic>
      <p:sp>
        <p:nvSpPr>
          <p:cNvPr id="12" name="CaixaDeTexto 11">
            <a:extLst>
              <a:ext uri="{FF2B5EF4-FFF2-40B4-BE49-F238E27FC236}">
                <a16:creationId xmlns:a16="http://schemas.microsoft.com/office/drawing/2014/main" id="{613DCD0E-6897-99FB-C77A-AD17DA67120C}"/>
              </a:ext>
            </a:extLst>
          </p:cNvPr>
          <p:cNvSpPr txBox="1"/>
          <p:nvPr/>
        </p:nvSpPr>
        <p:spPr>
          <a:xfrm>
            <a:off x="6277763" y="2038525"/>
            <a:ext cx="1910331" cy="707886"/>
          </a:xfrm>
          <a:prstGeom prst="rect">
            <a:avLst/>
          </a:prstGeom>
          <a:noFill/>
        </p:spPr>
        <p:txBody>
          <a:bodyPr wrap="none" rtlCol="0">
            <a:spAutoFit/>
          </a:bodyPr>
          <a:lstStyle/>
          <a:p>
            <a:r>
              <a:rPr lang="pt-BR" sz="4000" dirty="0">
                <a:solidFill>
                  <a:schemeClr val="bg1"/>
                </a:solidFill>
                <a:latin typeface="+mj-lt"/>
              </a:rPr>
              <a:t>ETAPAS</a:t>
            </a:r>
          </a:p>
        </p:txBody>
      </p:sp>
      <p:sp>
        <p:nvSpPr>
          <p:cNvPr id="13" name="Espaço Reservado para Conteúdo 3">
            <a:extLst>
              <a:ext uri="{FF2B5EF4-FFF2-40B4-BE49-F238E27FC236}">
                <a16:creationId xmlns:a16="http://schemas.microsoft.com/office/drawing/2014/main" id="{27822FC6-9DEC-135A-DCB5-C78E69A067A4}"/>
              </a:ext>
            </a:extLst>
          </p:cNvPr>
          <p:cNvSpPr>
            <a:spLocks noGrp="1"/>
          </p:cNvSpPr>
          <p:nvPr>
            <p:ph idx="1"/>
          </p:nvPr>
        </p:nvSpPr>
        <p:spPr>
          <a:xfrm>
            <a:off x="6277763" y="2805701"/>
            <a:ext cx="4604951" cy="2093470"/>
          </a:xfrm>
        </p:spPr>
        <p:txBody>
          <a:bodyPr rtlCol="0"/>
          <a:lstStyle>
            <a:defPPr>
              <a:defRPr lang="pt-BR"/>
            </a:defPPr>
          </a:lstStyle>
          <a:p>
            <a:pPr rtl="0"/>
            <a:r>
              <a:rPr lang="pt-BR" sz="2000" dirty="0">
                <a:latin typeface="Bahnschrift Light" panose="020B0502040204020203" pitchFamily="34" charset="0"/>
              </a:rPr>
              <a:t>Através do TRELLO dividimos nossas tarefas em categorias:</a:t>
            </a:r>
          </a:p>
          <a:p>
            <a:pPr rtl="0"/>
            <a:r>
              <a:rPr lang="pt-BR" sz="2000" dirty="0">
                <a:latin typeface="Bahnschrift Light" panose="020B0502040204020203" pitchFamily="34" charset="0"/>
              </a:rPr>
              <a:t>-A fazer</a:t>
            </a:r>
          </a:p>
          <a:p>
            <a:pPr rtl="0"/>
            <a:r>
              <a:rPr lang="pt-BR" sz="2000" dirty="0">
                <a:latin typeface="Bahnschrift Light" panose="020B0502040204020203" pitchFamily="34" charset="0"/>
              </a:rPr>
              <a:t>-Em andamento</a:t>
            </a:r>
          </a:p>
          <a:p>
            <a:pPr rtl="0"/>
            <a:r>
              <a:rPr lang="pt-BR" sz="2000" dirty="0">
                <a:latin typeface="Bahnschrift Light" panose="020B0502040204020203" pitchFamily="34" charset="0"/>
              </a:rPr>
              <a:t>-Concluído</a:t>
            </a:r>
          </a:p>
        </p:txBody>
      </p:sp>
    </p:spTree>
    <p:extLst>
      <p:ext uri="{BB962C8B-B14F-4D97-AF65-F5344CB8AC3E}">
        <p14:creationId xmlns:p14="http://schemas.microsoft.com/office/powerpoint/2010/main" val="2686430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ço Reservado para Número de Slide 4">
            <a:extLst>
              <a:ext uri="{FF2B5EF4-FFF2-40B4-BE49-F238E27FC236}">
                <a16:creationId xmlns:a16="http://schemas.microsoft.com/office/drawing/2014/main" id="{724D41A5-D861-58F6-966C-1AD85ED6E073}"/>
              </a:ext>
            </a:extLst>
          </p:cNvPr>
          <p:cNvSpPr>
            <a:spLocks noGrp="1"/>
          </p:cNvSpPr>
          <p:nvPr>
            <p:ph type="sldNum" sz="quarter" idx="12"/>
          </p:nvPr>
        </p:nvSpPr>
        <p:spPr/>
        <p:txBody>
          <a:bodyPr/>
          <a:lstStyle/>
          <a:p>
            <a:pPr rtl="0"/>
            <a:r>
              <a:rPr lang="pt-BR" dirty="0"/>
              <a:t>4</a:t>
            </a:r>
          </a:p>
        </p:txBody>
      </p:sp>
      <p:sp>
        <p:nvSpPr>
          <p:cNvPr id="6" name="Espaço Reservado para Rodapé 5">
            <a:extLst>
              <a:ext uri="{FF2B5EF4-FFF2-40B4-BE49-F238E27FC236}">
                <a16:creationId xmlns:a16="http://schemas.microsoft.com/office/drawing/2014/main" id="{642AC3C4-42E1-63B3-99E5-9C20E18E8FDA}"/>
              </a:ext>
            </a:extLst>
          </p:cNvPr>
          <p:cNvSpPr>
            <a:spLocks noGrp="1"/>
          </p:cNvSpPr>
          <p:nvPr>
            <p:ph type="ftr" sz="quarter" idx="11"/>
          </p:nvPr>
        </p:nvSpPr>
        <p:spPr/>
        <p:txBody>
          <a:bodyPr/>
          <a:lstStyle/>
          <a:p>
            <a:pPr rtl="0"/>
            <a:r>
              <a:rPr lang="pt-BR" dirty="0"/>
              <a:t>Passeio Carioca</a:t>
            </a:r>
          </a:p>
        </p:txBody>
      </p:sp>
      <p:sp>
        <p:nvSpPr>
          <p:cNvPr id="7" name="Espaço Reservado para Data 6">
            <a:extLst>
              <a:ext uri="{FF2B5EF4-FFF2-40B4-BE49-F238E27FC236}">
                <a16:creationId xmlns:a16="http://schemas.microsoft.com/office/drawing/2014/main" id="{E5DCC061-72A3-D906-3403-FD68BB36DA04}"/>
              </a:ext>
            </a:extLst>
          </p:cNvPr>
          <p:cNvSpPr>
            <a:spLocks noGrp="1"/>
          </p:cNvSpPr>
          <p:nvPr>
            <p:ph type="dt" sz="half" idx="10"/>
          </p:nvPr>
        </p:nvSpPr>
        <p:spPr/>
        <p:txBody>
          <a:bodyPr/>
          <a:lstStyle/>
          <a:p>
            <a:pPr rtl="0"/>
            <a:r>
              <a:rPr lang="pt-BR" dirty="0"/>
              <a:t>2023</a:t>
            </a:r>
          </a:p>
        </p:txBody>
      </p:sp>
      <p:sp>
        <p:nvSpPr>
          <p:cNvPr id="12" name="CaixaDeTexto 11">
            <a:extLst>
              <a:ext uri="{FF2B5EF4-FFF2-40B4-BE49-F238E27FC236}">
                <a16:creationId xmlns:a16="http://schemas.microsoft.com/office/drawing/2014/main" id="{613DCD0E-6897-99FB-C77A-AD17DA67120C}"/>
              </a:ext>
            </a:extLst>
          </p:cNvPr>
          <p:cNvSpPr txBox="1"/>
          <p:nvPr/>
        </p:nvSpPr>
        <p:spPr>
          <a:xfrm>
            <a:off x="6168707" y="1023457"/>
            <a:ext cx="3455754" cy="707886"/>
          </a:xfrm>
          <a:prstGeom prst="rect">
            <a:avLst/>
          </a:prstGeom>
          <a:noFill/>
        </p:spPr>
        <p:txBody>
          <a:bodyPr wrap="none" rtlCol="0">
            <a:spAutoFit/>
          </a:bodyPr>
          <a:lstStyle/>
          <a:p>
            <a:r>
              <a:rPr lang="pt-BR" sz="4000" dirty="0">
                <a:solidFill>
                  <a:schemeClr val="bg1"/>
                </a:solidFill>
                <a:latin typeface="+mj-lt"/>
              </a:rPr>
              <a:t>Conclusão</a:t>
            </a:r>
          </a:p>
        </p:txBody>
      </p:sp>
      <p:sp>
        <p:nvSpPr>
          <p:cNvPr id="13" name="Espaço Reservado para Conteúdo 3">
            <a:extLst>
              <a:ext uri="{FF2B5EF4-FFF2-40B4-BE49-F238E27FC236}">
                <a16:creationId xmlns:a16="http://schemas.microsoft.com/office/drawing/2014/main" id="{27822FC6-9DEC-135A-DCB5-C78E69A067A4}"/>
              </a:ext>
            </a:extLst>
          </p:cNvPr>
          <p:cNvSpPr>
            <a:spLocks noGrp="1"/>
          </p:cNvSpPr>
          <p:nvPr>
            <p:ph idx="1"/>
          </p:nvPr>
        </p:nvSpPr>
        <p:spPr>
          <a:xfrm>
            <a:off x="6277763" y="1891301"/>
            <a:ext cx="4604951" cy="2093470"/>
          </a:xfrm>
        </p:spPr>
        <p:txBody>
          <a:bodyPr rtlCol="0"/>
          <a:lstStyle>
            <a:defPPr>
              <a:defRPr lang="pt-BR"/>
            </a:defPPr>
          </a:lstStyle>
          <a:p>
            <a:r>
              <a:rPr lang="pt-BR" dirty="0">
                <a:latin typeface="Bahnschrift Light" panose="020B0502040204020203" pitchFamily="34" charset="0"/>
              </a:rPr>
              <a:t>O projeto "Passeio Carioca" foi uma colaboração bem-sucedida entre seis membros dedicados da área de tecnologia. Ao longo do processo, aprimoramos o projeto com orientação do nosso professor e divisão eficiente de tarefas. A organização da base de dados no GitHub e a utilização do sistema GIT e Windows </a:t>
            </a:r>
            <a:r>
              <a:rPr lang="pt-BR" dirty="0" err="1">
                <a:latin typeface="Bahnschrift Light" panose="020B0502040204020203" pitchFamily="34" charset="0"/>
              </a:rPr>
              <a:t>PowerShell</a:t>
            </a:r>
            <a:r>
              <a:rPr lang="pt-BR" dirty="0">
                <a:latin typeface="Bahnschrift Light" panose="020B0502040204020203" pitchFamily="34" charset="0"/>
              </a:rPr>
              <a:t> permitiram atualizações em tempo real, mantendo a equipe alinhada. O resultado final é um feed de alta qualidade que proporciona aos usuários uma experiência única e reveladora sobre os imóveis na cidade maravilhosa.</a:t>
            </a:r>
          </a:p>
          <a:p>
            <a:pPr rtl="0"/>
            <a:endParaRPr lang="pt-BR" sz="2000" dirty="0">
              <a:latin typeface="Bahnschrift Light" panose="020B0502040204020203" pitchFamily="34" charset="0"/>
            </a:endParaRPr>
          </a:p>
        </p:txBody>
      </p:sp>
      <p:pic>
        <p:nvPicPr>
          <p:cNvPr id="2" name="Imagem 1">
            <a:extLst>
              <a:ext uri="{FF2B5EF4-FFF2-40B4-BE49-F238E27FC236}">
                <a16:creationId xmlns:a16="http://schemas.microsoft.com/office/drawing/2014/main" id="{8224C799-D39C-4899-946E-2161257FCD1F}"/>
              </a:ext>
            </a:extLst>
          </p:cNvPr>
          <p:cNvPicPr>
            <a:picLocks noChangeAspect="1"/>
          </p:cNvPicPr>
          <p:nvPr/>
        </p:nvPicPr>
        <p:blipFill>
          <a:blip r:embed="rId2"/>
          <a:stretch>
            <a:fillRect/>
          </a:stretch>
        </p:blipFill>
        <p:spPr>
          <a:xfrm>
            <a:off x="696286" y="885388"/>
            <a:ext cx="5087224" cy="5087224"/>
          </a:xfrm>
          <a:prstGeom prst="rect">
            <a:avLst/>
          </a:prstGeom>
        </p:spPr>
      </p:pic>
    </p:spTree>
    <p:extLst>
      <p:ext uri="{BB962C8B-B14F-4D97-AF65-F5344CB8AC3E}">
        <p14:creationId xmlns:p14="http://schemas.microsoft.com/office/powerpoint/2010/main" val="2023551778"/>
      </p:ext>
    </p:extLst>
  </p:cSld>
  <p:clrMapOvr>
    <a:masterClrMapping/>
  </p:clrMapOvr>
</p:sld>
</file>

<file path=ppt/theme/theme1.xml><?xml version="1.0" encoding="utf-8"?>
<a:theme xmlns:a="http://schemas.openxmlformats.org/drawingml/2006/main" name="Tema do Office">
  <a:themeElements>
    <a:clrScheme name="Custom 33">
      <a:dk1>
        <a:srgbClr val="000000"/>
      </a:dk1>
      <a:lt1>
        <a:srgbClr val="FFFFFF"/>
      </a:lt1>
      <a:dk2>
        <a:srgbClr val="59512B"/>
      </a:dk2>
      <a:lt2>
        <a:srgbClr val="E7E4E6"/>
      </a:lt2>
      <a:accent1>
        <a:srgbClr val="F8F4EC"/>
      </a:accent1>
      <a:accent2>
        <a:srgbClr val="474134"/>
      </a:accent2>
      <a:accent3>
        <a:srgbClr val="E5E0D8"/>
      </a:accent3>
      <a:accent4>
        <a:srgbClr val="B6A592"/>
      </a:accent4>
      <a:accent5>
        <a:srgbClr val="F4F0ED"/>
      </a:accent5>
      <a:accent6>
        <a:srgbClr val="CEC5A7"/>
      </a:accent6>
      <a:hlink>
        <a:srgbClr val="827D57"/>
      </a:hlink>
      <a:folHlink>
        <a:srgbClr val="867052"/>
      </a:folHlink>
    </a:clrScheme>
    <a:fontScheme name="Custom 31">
      <a:majorFont>
        <a:latin typeface="Felix Titl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8493471_TF33492763_Win32" id="{E8B08ACD-9291-4A21-A592-C8C6431AAED7}" vid="{2CAEB094-02AD-48BF-9D04-D06B93A4420E}"/>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9B373E-6FDE-4773-A0C6-CDA9846E30C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C741A42-9646-4B63-A6BC-7DA2EE5F87D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BB8FCA9-2C7D-45A4-87C8-02C272E9F4D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Design de cidade</Template>
  <TotalTime>89</TotalTime>
  <Words>347</Words>
  <Application>Microsoft Office PowerPoint</Application>
  <PresentationFormat>Widescreen</PresentationFormat>
  <Paragraphs>49</Paragraphs>
  <Slides>7</Slides>
  <Notes>5</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7</vt:i4>
      </vt:variant>
    </vt:vector>
  </HeadingPairs>
  <TitlesOfParts>
    <vt:vector size="15" baseType="lpstr">
      <vt:lpstr>Arial</vt:lpstr>
      <vt:lpstr>Avenir Next LT Pro</vt:lpstr>
      <vt:lpstr>Bahnschrift Light</vt:lpstr>
      <vt:lpstr>Calibri</vt:lpstr>
      <vt:lpstr>Felix Titling</vt:lpstr>
      <vt:lpstr>Gill Sans Nova Light</vt:lpstr>
      <vt:lpstr>Wingdings</vt:lpstr>
      <vt:lpstr>Tema do Office</vt:lpstr>
      <vt:lpstr>Grupo pgg</vt:lpstr>
      <vt:lpstr>Sumário</vt:lpstr>
      <vt:lpstr>Introdução</vt:lpstr>
      <vt:lpstr>contextualização</vt:lpstr>
      <vt:lpstr>metodologia</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Grupo pgg</dc:title>
  <dc:creator>Gabriel Lacerda</dc:creator>
  <cp:lastModifiedBy>GABRIEL LACERDA DA FONTOURA</cp:lastModifiedBy>
  <cp:revision>2</cp:revision>
  <dcterms:created xsi:type="dcterms:W3CDTF">2023-11-08T00:40:07Z</dcterms:created>
  <dcterms:modified xsi:type="dcterms:W3CDTF">2023-11-08T17:35:54Z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